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410" r:id="rId3"/>
    <p:sldId id="415" r:id="rId5"/>
    <p:sldId id="419" r:id="rId6"/>
    <p:sldId id="427" r:id="rId7"/>
    <p:sldId id="428" r:id="rId8"/>
    <p:sldId id="429" r:id="rId9"/>
    <p:sldId id="430" r:id="rId10"/>
    <p:sldId id="431" r:id="rId11"/>
    <p:sldId id="432" r:id="rId12"/>
    <p:sldId id="424" r:id="rId13"/>
  </p:sldIdLst>
  <p:sldSz cx="12192000" cy="6858000"/>
  <p:notesSz cx="6858000" cy="9144000"/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D9D9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60"/>
        <p:guide pos="386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78.xml"/><Relationship Id="rId17" Type="http://schemas.openxmlformats.org/officeDocument/2006/relationships/commentAuthors" Target="commentAuthors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iagrams/_rels/data1.xml.rels><?xml version="1.0" encoding="UTF-8" standalone="yes"?>
<Relationships xmlns="http://schemas.openxmlformats.org/package/2006/relationships"><Relationship Id="rId7" Type="http://schemas.openxmlformats.org/officeDocument/2006/relationships/image" Target="../media/image25.jpeg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diagrams/_rels/drawing1.xml.rels><?xml version="1.0" encoding="UTF-8" standalone="yes"?>
<Relationships xmlns="http://schemas.openxmlformats.org/package/2006/relationships"><Relationship Id="rId7" Type="http://schemas.openxmlformats.org/officeDocument/2006/relationships/image" Target="../media/image25.jpeg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00EE499-D129-484D-B5C0-D0F3AC30E8B1}" type="doc">
      <dgm:prSet loTypeId="list" loCatId="list" qsTypeId="urn:microsoft.com/office/officeart/2005/8/quickstyle/simple1" qsCatId="simple" csTypeId="urn:microsoft.com/office/officeart/2005/8/colors/accent1_2" csCatId="accent1" phldr="0"/>
      <dgm:spPr/>
    </dgm:pt>
    <dgm:pt modelId="{BEB4A0DE-FB16-4C4F-8DEA-03570694B93A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>
              <a:solidFill>
                <a:schemeClr val="tx1"/>
              </a:solidFill>
            </a:rPr>
            <a:t/>
          </a:r>
          <a:endParaRPr lang="zh-CN" altLang="en-US">
            <a:solidFill>
              <a:schemeClr val="tx1"/>
            </a:solidFill>
          </a:endParaRPr>
        </a:p>
      </dgm:t>
    </dgm:pt>
    <dgm:pt modelId="{A1CD0B47-03FC-4535-A972-2673574CE2F3}" cxnId="{B44E3351-7987-4F0D-B852-854C98AF6520}" type="parTrans">
      <dgm:prSet/>
      <dgm:spPr/>
    </dgm:pt>
    <dgm:pt modelId="{66283CB7-69B8-41D5-A569-950515985F71}" cxnId="{B44E3351-7987-4F0D-B852-854C98AF6520}" type="sibTrans">
      <dgm:prSet/>
      <dgm:spPr/>
    </dgm:pt>
    <dgm:pt modelId="{11A5EA0A-517A-463B-9BA8-5EB54D7D10F8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>
              <a:solidFill>
                <a:schemeClr val="tx1"/>
              </a:solidFill>
            </a:rPr>
            <a:t/>
          </a:r>
          <a:endParaRPr lang="zh-CN" altLang="en-US">
            <a:solidFill>
              <a:schemeClr val="tx1"/>
            </a:solidFill>
          </a:endParaRPr>
        </a:p>
      </dgm:t>
    </dgm:pt>
    <dgm:pt modelId="{E2B15CF1-464F-45CC-BFE4-6F0AA417C19E}" cxnId="{C110B51D-1828-4E9B-93CF-CB463E7F9D5D}" type="parTrans">
      <dgm:prSet/>
      <dgm:spPr/>
    </dgm:pt>
    <dgm:pt modelId="{4EA87785-B7B3-4F48-BB13-D91C5DEA8DC1}" cxnId="{C110B51D-1828-4E9B-93CF-CB463E7F9D5D}" type="sibTrans">
      <dgm:prSet/>
      <dgm:spPr/>
    </dgm:pt>
    <dgm:pt modelId="{25EF8B53-4C57-43A4-9FE1-40C318A0AD88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>
              <a:solidFill>
                <a:schemeClr val="tx1"/>
              </a:solidFill>
            </a:rPr>
            <a:t/>
          </a:r>
          <a:endParaRPr lang="zh-CN" altLang="en-US">
            <a:solidFill>
              <a:schemeClr val="tx1"/>
            </a:solidFill>
          </a:endParaRPr>
        </a:p>
      </dgm:t>
    </dgm:pt>
    <dgm:pt modelId="{62CE1C4C-AE05-4247-9728-BCA5F5CA780A}" cxnId="{4E39E0EB-7FD2-4BDF-B3AF-E4BDB11E135D}" type="parTrans">
      <dgm:prSet/>
      <dgm:spPr/>
    </dgm:pt>
    <dgm:pt modelId="{F463D266-32E5-414A-9781-DA46FFE60955}" cxnId="{4E39E0EB-7FD2-4BDF-B3AF-E4BDB11E135D}" type="sibTrans">
      <dgm:prSet/>
      <dgm:spPr/>
    </dgm:pt>
    <dgm:pt modelId="{C3324C34-B814-43DC-9BDD-F57689E6AC8A}">
      <dgm:prSet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>
              <a:solidFill>
                <a:schemeClr val="tx1"/>
              </a:solidFill>
            </a:rPr>
            <a:t/>
          </a:r>
          <a:endParaRPr lang="zh-CN">
            <a:solidFill>
              <a:schemeClr val="tx1"/>
            </a:solidFill>
          </a:endParaRPr>
        </a:p>
      </dgm:t>
    </dgm:pt>
    <dgm:pt modelId="{EDC9F971-5B13-42A0-A16B-E7CCCDF66749}" cxnId="{90562E79-6C77-4519-9E07-9A504EDE77D9}" type="parTrans">
      <dgm:prSet/>
      <dgm:spPr/>
    </dgm:pt>
    <dgm:pt modelId="{84236329-EC36-4AE4-B524-BA7F6B5DD675}" cxnId="{90562E79-6C77-4519-9E07-9A504EDE77D9}" type="sibTrans">
      <dgm:prSet/>
      <dgm:spPr/>
    </dgm:pt>
    <dgm:pt modelId="{822F3C4C-E5EC-480F-B00B-FB09D0477AE6}">
      <dgm:prSet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>
              <a:solidFill>
                <a:schemeClr val="tx1"/>
              </a:solidFill>
            </a:rPr>
            <a:t/>
          </a:r>
          <a:endParaRPr lang="zh-CN">
            <a:solidFill>
              <a:schemeClr val="tx1"/>
            </a:solidFill>
          </a:endParaRPr>
        </a:p>
      </dgm:t>
    </dgm:pt>
    <dgm:pt modelId="{2B7BFBCC-6D5E-47F8-A19D-1C8ABE653F45}" cxnId="{3B7AD58D-9A6A-43CC-B97C-4D2484F08148}" type="parTrans">
      <dgm:prSet/>
      <dgm:spPr/>
    </dgm:pt>
    <dgm:pt modelId="{9BC3894F-2007-4B19-B528-5372D2494423}" cxnId="{3B7AD58D-9A6A-43CC-B97C-4D2484F08148}" type="sibTrans">
      <dgm:prSet/>
      <dgm:spPr/>
    </dgm:pt>
    <dgm:pt modelId="{8F708F45-1B23-4906-91EE-16BD7B9F1A44}">
      <dgm:prSet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>
              <a:solidFill>
                <a:schemeClr val="tx1"/>
              </a:solidFill>
            </a:rPr>
            <a:t/>
          </a:r>
          <a:endParaRPr lang="zh-CN">
            <a:solidFill>
              <a:schemeClr val="tx1"/>
            </a:solidFill>
          </a:endParaRPr>
        </a:p>
      </dgm:t>
    </dgm:pt>
    <dgm:pt modelId="{90FCFA2D-31CB-40AB-8DB3-277E527009E2}" cxnId="{52C28C02-6A68-47BA-BEF4-CE3C7B53B4FA}" type="parTrans">
      <dgm:prSet/>
      <dgm:spPr/>
    </dgm:pt>
    <dgm:pt modelId="{FA3B8B16-7415-4C0B-9FBC-8F449EB097B1}" cxnId="{52C28C02-6A68-47BA-BEF4-CE3C7B53B4FA}" type="sibTrans">
      <dgm:prSet/>
      <dgm:spPr/>
    </dgm:pt>
    <dgm:pt modelId="{32233586-DB1C-412F-BF01-A30CF9FCE2E1}">
      <dgm:prSet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>
              <a:solidFill>
                <a:schemeClr val="tx1"/>
              </a:solidFill>
            </a:rPr>
            <a:t/>
          </a:r>
          <a:endParaRPr lang="zh-CN">
            <a:solidFill>
              <a:schemeClr val="tx1"/>
            </a:solidFill>
          </a:endParaRPr>
        </a:p>
      </dgm:t>
    </dgm:pt>
    <dgm:pt modelId="{24C40DF0-064D-4CFE-BD44-F48D0E23D930}" cxnId="{6675F00A-DB5A-4881-AD02-25FA16A0C96E}" type="parTrans">
      <dgm:prSet/>
      <dgm:spPr/>
    </dgm:pt>
    <dgm:pt modelId="{E63DD666-22E2-4014-A8E8-0F82C7B1E8CE}" cxnId="{6675F00A-DB5A-4881-AD02-25FA16A0C96E}" type="sibTrans">
      <dgm:prSet/>
      <dgm:spPr/>
    </dgm:pt>
    <dgm:pt modelId="{3A30B1D0-F146-41C6-9373-8CC849B0566C}" type="pres">
      <dgm:prSet presAssocID="{800EE499-D129-484D-B5C0-D0F3AC30E8B1}" presName="linearFlow" presStyleCnt="0">
        <dgm:presLayoutVars>
          <dgm:dir/>
          <dgm:resizeHandles val="exact"/>
        </dgm:presLayoutVars>
      </dgm:prSet>
      <dgm:spPr/>
    </dgm:pt>
    <dgm:pt modelId="{65AAD8D9-A2BB-4BC0-ADC4-32A3E0934999}" type="pres">
      <dgm:prSet presAssocID="{BEB4A0DE-FB16-4C4F-8DEA-03570694B93A}" presName="composite" presStyleCnt="0"/>
      <dgm:spPr/>
    </dgm:pt>
    <dgm:pt modelId="{F8DF891C-0D10-4055-A8A8-3FC34ADEDC5B}" type="pres">
      <dgm:prSet presAssocID="{BEB4A0DE-FB16-4C4F-8DEA-03570694B93A}" presName="imgShp" presStyleLbl="fgImgPlace1" presStyleIdx="0" presStyleCnt="7"/>
      <dgm:spPr>
        <a:blipFill>
          <a:blip xmlns:r="http://schemas.openxmlformats.org/officeDocument/2006/relationships" r:embed="rId1"/>
          <a:stretch>
            <a:fillRect/>
          </a:stretch>
        </a:blipFill>
      </dgm:spPr>
    </dgm:pt>
    <dgm:pt modelId="{5D3E6026-A697-4D8F-84B5-C5321A8528B3}" type="pres">
      <dgm:prSet presAssocID="{BEB4A0DE-FB16-4C4F-8DEA-03570694B93A}" presName="txShp" presStyleLbl="node1" presStyleIdx="0" presStyleCnt="7">
        <dgm:presLayoutVars>
          <dgm:bulletEnabled val="1"/>
        </dgm:presLayoutVars>
      </dgm:prSet>
      <dgm:spPr/>
    </dgm:pt>
    <dgm:pt modelId="{01F33C7F-4C3C-42D3-8542-4BC345A10B4C}" type="pres">
      <dgm:prSet presAssocID="{66283CB7-69B8-41D5-A569-950515985F71}" presName="spacing" presStyleCnt="0"/>
      <dgm:spPr/>
    </dgm:pt>
    <dgm:pt modelId="{5373068E-DCEB-4D3C-BFF1-43C34CE727FD}" type="pres">
      <dgm:prSet presAssocID="{11A5EA0A-517A-463B-9BA8-5EB54D7D10F8}" presName="composite" presStyleCnt="0"/>
      <dgm:spPr/>
    </dgm:pt>
    <dgm:pt modelId="{48C23F44-CDC2-4998-B9C4-F737C51D3228}" type="pres">
      <dgm:prSet presAssocID="{11A5EA0A-517A-463B-9BA8-5EB54D7D10F8}" presName="imgShp" presStyleLbl="fgImgPlace1" presStyleIdx="1" presStyleCnt="7"/>
      <dgm:spPr>
        <a:blipFill>
          <a:blip xmlns:r="http://schemas.openxmlformats.org/officeDocument/2006/relationships" r:embed="rId2"/>
          <a:stretch>
            <a:fillRect/>
          </a:stretch>
        </a:blipFill>
      </dgm:spPr>
    </dgm:pt>
    <dgm:pt modelId="{DC27DDA6-73A4-45AF-8B52-70E594C6E063}" type="pres">
      <dgm:prSet presAssocID="{11A5EA0A-517A-463B-9BA8-5EB54D7D10F8}" presName="txShp" presStyleLbl="node1" presStyleIdx="1" presStyleCnt="7">
        <dgm:presLayoutVars>
          <dgm:bulletEnabled val="1"/>
        </dgm:presLayoutVars>
      </dgm:prSet>
      <dgm:spPr/>
    </dgm:pt>
    <dgm:pt modelId="{1BD648EC-230D-47E1-A618-F93D265B0703}" type="pres">
      <dgm:prSet presAssocID="{4EA87785-B7B3-4F48-BB13-D91C5DEA8DC1}" presName="spacing" presStyleCnt="0"/>
      <dgm:spPr/>
    </dgm:pt>
    <dgm:pt modelId="{7D4A810A-A6D4-47BA-AF8D-AB4F73C04080}" type="pres">
      <dgm:prSet presAssocID="{25EF8B53-4C57-43A4-9FE1-40C318A0AD88}" presName="composite" presStyleCnt="0"/>
      <dgm:spPr/>
    </dgm:pt>
    <dgm:pt modelId="{69DE5637-6198-4292-ADFF-69DC2A063BC5}" type="pres">
      <dgm:prSet presAssocID="{25EF8B53-4C57-43A4-9FE1-40C318A0AD88}" presName="imgShp" presStyleLbl="fgImgPlace1" presStyleIdx="2" presStyleCnt="7"/>
      <dgm:spPr>
        <a:blipFill>
          <a:blip xmlns:r="http://schemas.openxmlformats.org/officeDocument/2006/relationships" r:embed="rId3"/>
          <a:stretch>
            <a:fillRect/>
          </a:stretch>
        </a:blipFill>
      </dgm:spPr>
    </dgm:pt>
    <dgm:pt modelId="{00C34D87-B2DD-493A-BAA2-1A14EA17DEB1}" type="pres">
      <dgm:prSet presAssocID="{25EF8B53-4C57-43A4-9FE1-40C318A0AD88}" presName="txShp" presStyleLbl="node1" presStyleIdx="2" presStyleCnt="7">
        <dgm:presLayoutVars>
          <dgm:bulletEnabled val="1"/>
        </dgm:presLayoutVars>
      </dgm:prSet>
      <dgm:spPr/>
    </dgm:pt>
    <dgm:pt modelId="{62E5F484-320F-4403-8C3E-C2B3318556A0}" type="pres">
      <dgm:prSet presAssocID="{F463D266-32E5-414A-9781-DA46FFE60955}" presName="spacing" presStyleCnt="0"/>
      <dgm:spPr/>
    </dgm:pt>
    <dgm:pt modelId="{F2405EE6-2134-428F-B471-D877D2750DFE}" type="pres">
      <dgm:prSet presAssocID="{C3324C34-B814-43DC-9BDD-F57689E6AC8A}" presName="composite" presStyleCnt="0"/>
      <dgm:spPr/>
    </dgm:pt>
    <dgm:pt modelId="{5459AF39-9E92-42A3-823C-2166EDA453C2}" type="pres">
      <dgm:prSet presAssocID="{C3324C34-B814-43DC-9BDD-F57689E6AC8A}" presName="imgShp" presStyleLbl="fgImgPlace1" presStyleIdx="3" presStyleCnt="7"/>
      <dgm:spPr>
        <a:blipFill>
          <a:blip xmlns:r="http://schemas.openxmlformats.org/officeDocument/2006/relationships" r:embed="rId4"/>
          <a:stretch>
            <a:fillRect/>
          </a:stretch>
        </a:blipFill>
      </dgm:spPr>
    </dgm:pt>
    <dgm:pt modelId="{8D693FE5-FECC-455C-B180-6F05A968813C}" type="pres">
      <dgm:prSet presAssocID="{C3324C34-B814-43DC-9BDD-F57689E6AC8A}" presName="txShp" presStyleLbl="node1" presStyleIdx="3" presStyleCnt="7">
        <dgm:presLayoutVars>
          <dgm:bulletEnabled val="1"/>
        </dgm:presLayoutVars>
      </dgm:prSet>
      <dgm:spPr/>
    </dgm:pt>
    <dgm:pt modelId="{41AB2E5E-95AC-45CA-9445-7484BB752A49}" type="pres">
      <dgm:prSet presAssocID="{84236329-EC36-4AE4-B524-BA7F6B5DD675}" presName="spacing" presStyleCnt="0"/>
      <dgm:spPr/>
    </dgm:pt>
    <dgm:pt modelId="{14DAE3D9-B686-4799-9CC4-0D6AB8FCC50C}" type="pres">
      <dgm:prSet presAssocID="{822F3C4C-E5EC-480F-B00B-FB09D0477AE6}" presName="composite" presStyleCnt="0"/>
      <dgm:spPr/>
    </dgm:pt>
    <dgm:pt modelId="{2A146BE3-45FB-41D4-BF74-E0FA9B624721}" type="pres">
      <dgm:prSet presAssocID="{822F3C4C-E5EC-480F-B00B-FB09D0477AE6}" presName="imgShp" presStyleLbl="fgImgPlace1" presStyleIdx="4" presStyleCnt="7"/>
      <dgm:spPr>
        <a:blipFill>
          <a:blip xmlns:r="http://schemas.openxmlformats.org/officeDocument/2006/relationships" r:embed="rId5"/>
          <a:stretch>
            <a:fillRect/>
          </a:stretch>
        </a:blipFill>
      </dgm:spPr>
    </dgm:pt>
    <dgm:pt modelId="{6CA725FF-5916-4D4B-B167-B4D0FFB1F28E}" type="pres">
      <dgm:prSet presAssocID="{822F3C4C-E5EC-480F-B00B-FB09D0477AE6}" presName="txShp" presStyleLbl="node1" presStyleIdx="4" presStyleCnt="7">
        <dgm:presLayoutVars>
          <dgm:bulletEnabled val="1"/>
        </dgm:presLayoutVars>
      </dgm:prSet>
      <dgm:spPr/>
    </dgm:pt>
    <dgm:pt modelId="{A74BD09D-CAA2-4964-B096-3A9720834A45}" type="pres">
      <dgm:prSet presAssocID="{9BC3894F-2007-4B19-B528-5372D2494423}" presName="spacing" presStyleCnt="0"/>
      <dgm:spPr/>
    </dgm:pt>
    <dgm:pt modelId="{CDCADB53-DD27-41C5-A093-83DD5C913E7E}" type="pres">
      <dgm:prSet presAssocID="{8F708F45-1B23-4906-91EE-16BD7B9F1A44}" presName="composite" presStyleCnt="0"/>
      <dgm:spPr/>
    </dgm:pt>
    <dgm:pt modelId="{678D211B-9402-4075-AEEC-22E2B211617A}" type="pres">
      <dgm:prSet presAssocID="{8F708F45-1B23-4906-91EE-16BD7B9F1A44}" presName="imgShp" presStyleLbl="fgImgPlace1" presStyleIdx="5" presStyleCnt="7"/>
      <dgm:spPr>
        <a:blipFill>
          <a:blip xmlns:r="http://schemas.openxmlformats.org/officeDocument/2006/relationships" r:embed="rId6"/>
          <a:stretch>
            <a:fillRect/>
          </a:stretch>
        </a:blipFill>
      </dgm:spPr>
    </dgm:pt>
    <dgm:pt modelId="{F5A49127-83A9-4DF1-A8F9-A80814511B97}" type="pres">
      <dgm:prSet presAssocID="{8F708F45-1B23-4906-91EE-16BD7B9F1A44}" presName="txShp" presStyleLbl="node1" presStyleIdx="5" presStyleCnt="7">
        <dgm:presLayoutVars>
          <dgm:bulletEnabled val="1"/>
        </dgm:presLayoutVars>
      </dgm:prSet>
      <dgm:spPr/>
    </dgm:pt>
    <dgm:pt modelId="{2B83E1D9-35D2-42EE-958A-2893D2B9AA71}" type="pres">
      <dgm:prSet presAssocID="{FA3B8B16-7415-4C0B-9FBC-8F449EB097B1}" presName="spacing" presStyleCnt="0"/>
      <dgm:spPr/>
    </dgm:pt>
    <dgm:pt modelId="{A9EB4F67-4796-4DAA-956B-180B622999D0}" type="pres">
      <dgm:prSet presAssocID="{32233586-DB1C-412F-BF01-A30CF9FCE2E1}" presName="composite" presStyleCnt="0"/>
      <dgm:spPr/>
    </dgm:pt>
    <dgm:pt modelId="{2944D3E2-1FBF-4616-A01C-620948A8392D}" type="pres">
      <dgm:prSet presAssocID="{32233586-DB1C-412F-BF01-A30CF9FCE2E1}" presName="imgShp" presStyleLbl="fgImgPlace1" presStyleIdx="6" presStyleCnt="7"/>
      <dgm:spPr>
        <a:blipFill>
          <a:blip xmlns:r="http://schemas.openxmlformats.org/officeDocument/2006/relationships" r:embed="rId7"/>
          <a:stretch>
            <a:fillRect/>
          </a:stretch>
        </a:blipFill>
      </dgm:spPr>
    </dgm:pt>
    <dgm:pt modelId="{BD879807-58A3-4F41-82B2-EE1FA01C247B}" type="pres">
      <dgm:prSet presAssocID="{32233586-DB1C-412F-BF01-A30CF9FCE2E1}" presName="txShp" presStyleLbl="node1" presStyleIdx="6" presStyleCnt="7">
        <dgm:presLayoutVars>
          <dgm:bulletEnabled val="1"/>
        </dgm:presLayoutVars>
      </dgm:prSet>
      <dgm:spPr/>
    </dgm:pt>
  </dgm:ptLst>
  <dgm:cxnLst>
    <dgm:cxn modelId="{B44E3351-7987-4F0D-B852-854C98AF6520}" srcId="{800EE499-D129-484D-B5C0-D0F3AC30E8B1}" destId="{BEB4A0DE-FB16-4C4F-8DEA-03570694B93A}" srcOrd="0" destOrd="0" parTransId="{A1CD0B47-03FC-4535-A972-2673574CE2F3}" sibTransId="{66283CB7-69B8-41D5-A569-950515985F71}"/>
    <dgm:cxn modelId="{C110B51D-1828-4E9B-93CF-CB463E7F9D5D}" srcId="{800EE499-D129-484D-B5C0-D0F3AC30E8B1}" destId="{11A5EA0A-517A-463B-9BA8-5EB54D7D10F8}" srcOrd="1" destOrd="0" parTransId="{E2B15CF1-464F-45CC-BFE4-6F0AA417C19E}" sibTransId="{4EA87785-B7B3-4F48-BB13-D91C5DEA8DC1}"/>
    <dgm:cxn modelId="{4E39E0EB-7FD2-4BDF-B3AF-E4BDB11E135D}" srcId="{800EE499-D129-484D-B5C0-D0F3AC30E8B1}" destId="{25EF8B53-4C57-43A4-9FE1-40C318A0AD88}" srcOrd="2" destOrd="0" parTransId="{62CE1C4C-AE05-4247-9728-BCA5F5CA780A}" sibTransId="{F463D266-32E5-414A-9781-DA46FFE60955}"/>
    <dgm:cxn modelId="{90562E79-6C77-4519-9E07-9A504EDE77D9}" srcId="{800EE499-D129-484D-B5C0-D0F3AC30E8B1}" destId="{C3324C34-B814-43DC-9BDD-F57689E6AC8A}" srcOrd="3" destOrd="0" parTransId="{EDC9F971-5B13-42A0-A16B-E7CCCDF66749}" sibTransId="{84236329-EC36-4AE4-B524-BA7F6B5DD675}"/>
    <dgm:cxn modelId="{3B7AD58D-9A6A-43CC-B97C-4D2484F08148}" srcId="{800EE499-D129-484D-B5C0-D0F3AC30E8B1}" destId="{822F3C4C-E5EC-480F-B00B-FB09D0477AE6}" srcOrd="4" destOrd="0" parTransId="{2B7BFBCC-6D5E-47F8-A19D-1C8ABE653F45}" sibTransId="{9BC3894F-2007-4B19-B528-5372D2494423}"/>
    <dgm:cxn modelId="{52C28C02-6A68-47BA-BEF4-CE3C7B53B4FA}" srcId="{800EE499-D129-484D-B5C0-D0F3AC30E8B1}" destId="{8F708F45-1B23-4906-91EE-16BD7B9F1A44}" srcOrd="5" destOrd="0" parTransId="{90FCFA2D-31CB-40AB-8DB3-277E527009E2}" sibTransId="{FA3B8B16-7415-4C0B-9FBC-8F449EB097B1}"/>
    <dgm:cxn modelId="{6675F00A-DB5A-4881-AD02-25FA16A0C96E}" srcId="{800EE499-D129-484D-B5C0-D0F3AC30E8B1}" destId="{32233586-DB1C-412F-BF01-A30CF9FCE2E1}" srcOrd="6" destOrd="0" parTransId="{24C40DF0-064D-4CFE-BD44-F48D0E23D930}" sibTransId="{E63DD666-22E2-4014-A8E8-0F82C7B1E8CE}"/>
    <dgm:cxn modelId="{7FAC62DB-2081-41C9-B202-0472CED470BF}" type="presOf" srcId="{800EE499-D129-484D-B5C0-D0F3AC30E8B1}" destId="{3A30B1D0-F146-41C6-9373-8CC849B0566C}" srcOrd="0" destOrd="0" presId="urn:microsoft.com/office/officeart/2005/8/layout/vList3"/>
    <dgm:cxn modelId="{B74155F3-0718-431F-882B-FE4D278B0F8C}" type="presParOf" srcId="{3A30B1D0-F146-41C6-9373-8CC849B0566C}" destId="{65AAD8D9-A2BB-4BC0-ADC4-32A3E0934999}" srcOrd="0" destOrd="0" presId="urn:microsoft.com/office/officeart/2005/8/layout/vList3"/>
    <dgm:cxn modelId="{D7BB4FBA-0005-4516-B4C6-A3047DB5831A}" type="presParOf" srcId="{65AAD8D9-A2BB-4BC0-ADC4-32A3E0934999}" destId="{F8DF891C-0D10-4055-A8A8-3FC34ADEDC5B}" srcOrd="0" destOrd="0" presId="urn:microsoft.com/office/officeart/2005/8/layout/vList3"/>
    <dgm:cxn modelId="{D255A4E9-D5B7-410C-AE9E-1BF4FB66CD83}" type="presParOf" srcId="{65AAD8D9-A2BB-4BC0-ADC4-32A3E0934999}" destId="{5D3E6026-A697-4D8F-84B5-C5321A8528B3}" srcOrd="1" destOrd="0" presId="urn:microsoft.com/office/officeart/2005/8/layout/vList3"/>
    <dgm:cxn modelId="{CCBAA1DA-D752-4A30-8FF6-5DD0BA3B022A}" type="presOf" srcId="{BEB4A0DE-FB16-4C4F-8DEA-03570694B93A}" destId="{5D3E6026-A697-4D8F-84B5-C5321A8528B3}" srcOrd="0" destOrd="0" presId="urn:microsoft.com/office/officeart/2005/8/layout/vList3"/>
    <dgm:cxn modelId="{2494927B-5947-4B66-B98E-28EB611917CA}" type="presParOf" srcId="{3A30B1D0-F146-41C6-9373-8CC849B0566C}" destId="{01F33C7F-4C3C-42D3-8542-4BC345A10B4C}" srcOrd="1" destOrd="0" presId="urn:microsoft.com/office/officeart/2005/8/layout/vList3"/>
    <dgm:cxn modelId="{A5DAD13D-8CF6-4ABA-A0B0-B3781F655BF6}" type="presOf" srcId="{66283CB7-69B8-41D5-A569-950515985F71}" destId="{01F33C7F-4C3C-42D3-8542-4BC345A10B4C}" srcOrd="0" destOrd="0" presId="urn:microsoft.com/office/officeart/2005/8/layout/vList3"/>
    <dgm:cxn modelId="{FC4EA9D0-D087-410C-A302-9A873FFD4381}" type="presParOf" srcId="{3A30B1D0-F146-41C6-9373-8CC849B0566C}" destId="{5373068E-DCEB-4D3C-BFF1-43C34CE727FD}" srcOrd="2" destOrd="0" presId="urn:microsoft.com/office/officeart/2005/8/layout/vList3"/>
    <dgm:cxn modelId="{0A4BDE89-4990-4E7D-A5C7-791A82C87D9E}" type="presParOf" srcId="{5373068E-DCEB-4D3C-BFF1-43C34CE727FD}" destId="{48C23F44-CDC2-4998-B9C4-F737C51D3228}" srcOrd="0" destOrd="2" presId="urn:microsoft.com/office/officeart/2005/8/layout/vList3"/>
    <dgm:cxn modelId="{3726ABFF-A6F0-47BD-8089-28917338A45F}" type="presParOf" srcId="{5373068E-DCEB-4D3C-BFF1-43C34CE727FD}" destId="{DC27DDA6-73A4-45AF-8B52-70E594C6E063}" srcOrd="1" destOrd="2" presId="urn:microsoft.com/office/officeart/2005/8/layout/vList3"/>
    <dgm:cxn modelId="{8C1ADA8C-9F26-4114-98BE-90DF18A56F36}" type="presOf" srcId="{11A5EA0A-517A-463B-9BA8-5EB54D7D10F8}" destId="{DC27DDA6-73A4-45AF-8B52-70E594C6E063}" srcOrd="0" destOrd="0" presId="urn:microsoft.com/office/officeart/2005/8/layout/vList3"/>
    <dgm:cxn modelId="{F0C3FB37-1B9E-424C-A7FD-8598348E76F1}" type="presParOf" srcId="{3A30B1D0-F146-41C6-9373-8CC849B0566C}" destId="{1BD648EC-230D-47E1-A618-F93D265B0703}" srcOrd="3" destOrd="0" presId="urn:microsoft.com/office/officeart/2005/8/layout/vList3"/>
    <dgm:cxn modelId="{AF38FB43-0BB5-4F0F-8345-C24EC5EE05A3}" type="presOf" srcId="{4EA87785-B7B3-4F48-BB13-D91C5DEA8DC1}" destId="{1BD648EC-230D-47E1-A618-F93D265B0703}" srcOrd="0" destOrd="0" presId="urn:microsoft.com/office/officeart/2005/8/layout/vList3"/>
    <dgm:cxn modelId="{20F72689-5E56-4A7B-889E-171D48FE6486}" type="presParOf" srcId="{3A30B1D0-F146-41C6-9373-8CC849B0566C}" destId="{7D4A810A-A6D4-47BA-AF8D-AB4F73C04080}" srcOrd="4" destOrd="0" presId="urn:microsoft.com/office/officeart/2005/8/layout/vList3"/>
    <dgm:cxn modelId="{70523AEA-44CC-4E6C-A5C9-AF0A5F642BFC}" type="presParOf" srcId="{7D4A810A-A6D4-47BA-AF8D-AB4F73C04080}" destId="{69DE5637-6198-4292-ADFF-69DC2A063BC5}" srcOrd="0" destOrd="4" presId="urn:microsoft.com/office/officeart/2005/8/layout/vList3"/>
    <dgm:cxn modelId="{3FE58F9D-F10B-427A-82BE-91920E999465}" type="presParOf" srcId="{7D4A810A-A6D4-47BA-AF8D-AB4F73C04080}" destId="{00C34D87-B2DD-493A-BAA2-1A14EA17DEB1}" srcOrd="1" destOrd="4" presId="urn:microsoft.com/office/officeart/2005/8/layout/vList3"/>
    <dgm:cxn modelId="{BBDD7A25-A4B1-4688-BDC9-80A4638EA174}" type="presOf" srcId="{25EF8B53-4C57-43A4-9FE1-40C318A0AD88}" destId="{00C34D87-B2DD-493A-BAA2-1A14EA17DEB1}" srcOrd="0" destOrd="0" presId="urn:microsoft.com/office/officeart/2005/8/layout/vList3"/>
    <dgm:cxn modelId="{938EF467-119A-4BD2-8CB0-576D4EAD04A9}" type="presParOf" srcId="{3A30B1D0-F146-41C6-9373-8CC849B0566C}" destId="{62E5F484-320F-4403-8C3E-C2B3318556A0}" srcOrd="5" destOrd="0" presId="urn:microsoft.com/office/officeart/2005/8/layout/vList3"/>
    <dgm:cxn modelId="{BDDDCCF6-4586-4748-B7B3-328500469517}" type="presOf" srcId="{F463D266-32E5-414A-9781-DA46FFE60955}" destId="{62E5F484-320F-4403-8C3E-C2B3318556A0}" srcOrd="0" destOrd="0" presId="urn:microsoft.com/office/officeart/2005/8/layout/vList3"/>
    <dgm:cxn modelId="{0202EDB6-28D1-421F-BEC5-F08EBCAC80FA}" type="presParOf" srcId="{3A30B1D0-F146-41C6-9373-8CC849B0566C}" destId="{F2405EE6-2134-428F-B471-D877D2750DFE}" srcOrd="6" destOrd="0" presId="urn:microsoft.com/office/officeart/2005/8/layout/vList3"/>
    <dgm:cxn modelId="{202A0EA6-B192-49DD-A1DB-C2C64FC33F8C}" type="presParOf" srcId="{F2405EE6-2134-428F-B471-D877D2750DFE}" destId="{5459AF39-9E92-42A3-823C-2166EDA453C2}" srcOrd="0" destOrd="6" presId="urn:microsoft.com/office/officeart/2005/8/layout/vList3"/>
    <dgm:cxn modelId="{6313382F-4BA1-44E0-878C-7D8455F68098}" type="presParOf" srcId="{F2405EE6-2134-428F-B471-D877D2750DFE}" destId="{8D693FE5-FECC-455C-B180-6F05A968813C}" srcOrd="1" destOrd="6" presId="urn:microsoft.com/office/officeart/2005/8/layout/vList3"/>
    <dgm:cxn modelId="{2786D984-50F1-46C0-91C4-55528D6DC688}" type="presOf" srcId="{C3324C34-B814-43DC-9BDD-F57689E6AC8A}" destId="{8D693FE5-FECC-455C-B180-6F05A968813C}" srcOrd="0" destOrd="0" presId="urn:microsoft.com/office/officeart/2005/8/layout/vList3"/>
    <dgm:cxn modelId="{4D268FBB-0746-44AF-BD89-03C4259CBC58}" type="presParOf" srcId="{3A30B1D0-F146-41C6-9373-8CC849B0566C}" destId="{41AB2E5E-95AC-45CA-9445-7484BB752A49}" srcOrd="7" destOrd="0" presId="urn:microsoft.com/office/officeart/2005/8/layout/vList3"/>
    <dgm:cxn modelId="{6F1C39B9-7985-465A-8814-2922BB717BF4}" type="presOf" srcId="{84236329-EC36-4AE4-B524-BA7F6B5DD675}" destId="{41AB2E5E-95AC-45CA-9445-7484BB752A49}" srcOrd="0" destOrd="0" presId="urn:microsoft.com/office/officeart/2005/8/layout/vList3"/>
    <dgm:cxn modelId="{E7958802-ED4B-47F2-BAB5-607662F12FFD}" type="presParOf" srcId="{3A30B1D0-F146-41C6-9373-8CC849B0566C}" destId="{14DAE3D9-B686-4799-9CC4-0D6AB8FCC50C}" srcOrd="8" destOrd="0" presId="urn:microsoft.com/office/officeart/2005/8/layout/vList3"/>
    <dgm:cxn modelId="{321D37D6-9C3F-46E3-BD8F-8571D233D87B}" type="presParOf" srcId="{14DAE3D9-B686-4799-9CC4-0D6AB8FCC50C}" destId="{2A146BE3-45FB-41D4-BF74-E0FA9B624721}" srcOrd="0" destOrd="8" presId="urn:microsoft.com/office/officeart/2005/8/layout/vList3"/>
    <dgm:cxn modelId="{95E8DEC9-753A-4FE1-84EA-EE663AA9B8CA}" type="presParOf" srcId="{14DAE3D9-B686-4799-9CC4-0D6AB8FCC50C}" destId="{6CA725FF-5916-4D4B-B167-B4D0FFB1F28E}" srcOrd="1" destOrd="8" presId="urn:microsoft.com/office/officeart/2005/8/layout/vList3"/>
    <dgm:cxn modelId="{C8BAB172-2A5C-488D-832F-5236FD90C25A}" type="presOf" srcId="{822F3C4C-E5EC-480F-B00B-FB09D0477AE6}" destId="{6CA725FF-5916-4D4B-B167-B4D0FFB1F28E}" srcOrd="0" destOrd="0" presId="urn:microsoft.com/office/officeart/2005/8/layout/vList3"/>
    <dgm:cxn modelId="{45F5FAFE-E7C0-44CC-AFBE-0F825BFBE68C}" type="presParOf" srcId="{3A30B1D0-F146-41C6-9373-8CC849B0566C}" destId="{A74BD09D-CAA2-4964-B096-3A9720834A45}" srcOrd="9" destOrd="0" presId="urn:microsoft.com/office/officeart/2005/8/layout/vList3"/>
    <dgm:cxn modelId="{73B565B3-7469-480C-9973-98653B592401}" type="presOf" srcId="{9BC3894F-2007-4B19-B528-5372D2494423}" destId="{A74BD09D-CAA2-4964-B096-3A9720834A45}" srcOrd="0" destOrd="0" presId="urn:microsoft.com/office/officeart/2005/8/layout/vList3"/>
    <dgm:cxn modelId="{D2C58C9C-6BF1-4F07-AE6C-373D8AD7066D}" type="presParOf" srcId="{3A30B1D0-F146-41C6-9373-8CC849B0566C}" destId="{CDCADB53-DD27-41C5-A093-83DD5C913E7E}" srcOrd="10" destOrd="0" presId="urn:microsoft.com/office/officeart/2005/8/layout/vList3"/>
    <dgm:cxn modelId="{4FD8584E-0E3B-4C8F-8488-772CA279BDA7}" type="presParOf" srcId="{CDCADB53-DD27-41C5-A093-83DD5C913E7E}" destId="{678D211B-9402-4075-AEEC-22E2B211617A}" srcOrd="0" destOrd="10" presId="urn:microsoft.com/office/officeart/2005/8/layout/vList3"/>
    <dgm:cxn modelId="{DADBEC5B-8361-418F-B5F7-ACD416BF4D77}" type="presParOf" srcId="{CDCADB53-DD27-41C5-A093-83DD5C913E7E}" destId="{F5A49127-83A9-4DF1-A8F9-A80814511B97}" srcOrd="1" destOrd="10" presId="urn:microsoft.com/office/officeart/2005/8/layout/vList3"/>
    <dgm:cxn modelId="{EF45667C-A468-442E-BB65-9DDA3A321F99}" type="presOf" srcId="{8F708F45-1B23-4906-91EE-16BD7B9F1A44}" destId="{F5A49127-83A9-4DF1-A8F9-A80814511B97}" srcOrd="0" destOrd="0" presId="urn:microsoft.com/office/officeart/2005/8/layout/vList3"/>
    <dgm:cxn modelId="{7C392154-0778-4730-A7D8-D4A7355598CE}" type="presParOf" srcId="{3A30B1D0-F146-41C6-9373-8CC849B0566C}" destId="{2B83E1D9-35D2-42EE-958A-2893D2B9AA71}" srcOrd="11" destOrd="0" presId="urn:microsoft.com/office/officeart/2005/8/layout/vList3"/>
    <dgm:cxn modelId="{6C9102A5-BC9E-485A-8B4F-6E250D9C46AC}" type="presOf" srcId="{FA3B8B16-7415-4C0B-9FBC-8F449EB097B1}" destId="{2B83E1D9-35D2-42EE-958A-2893D2B9AA71}" srcOrd="0" destOrd="0" presId="urn:microsoft.com/office/officeart/2005/8/layout/vList3"/>
    <dgm:cxn modelId="{027F8D69-D323-4C20-B7D1-0CA148C8A1FA}" type="presParOf" srcId="{3A30B1D0-F146-41C6-9373-8CC849B0566C}" destId="{A9EB4F67-4796-4DAA-956B-180B622999D0}" srcOrd="12" destOrd="0" presId="urn:microsoft.com/office/officeart/2005/8/layout/vList3"/>
    <dgm:cxn modelId="{7D60B242-C851-496A-B552-0379523EAE1B}" type="presParOf" srcId="{A9EB4F67-4796-4DAA-956B-180B622999D0}" destId="{2944D3E2-1FBF-4616-A01C-620948A8392D}" srcOrd="0" destOrd="12" presId="urn:microsoft.com/office/officeart/2005/8/layout/vList3"/>
    <dgm:cxn modelId="{8E42C3D9-A814-4A91-99E5-0F7E2DE930D2}" type="presParOf" srcId="{A9EB4F67-4796-4DAA-956B-180B622999D0}" destId="{BD879807-58A3-4F41-82B2-EE1FA01C247B}" srcOrd="1" destOrd="12" presId="urn:microsoft.com/office/officeart/2005/8/layout/vList3"/>
    <dgm:cxn modelId="{A2EAF786-C348-4BD0-ADD4-42B500A71F5E}" type="presOf" srcId="{32233586-DB1C-412F-BF01-A30CF9FCE2E1}" destId="{BD879807-58A3-4F41-82B2-EE1FA01C247B}" srcOrd="0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8128000" cy="5418455"/>
        <a:chOff x="0" y="0"/>
        <a:chExt cx="8128000" cy="5418455"/>
      </a:xfrm>
    </dsp:grpSpPr>
    <dsp:sp modelId="{5D3E6026-A697-4D8F-84B5-C5321A8528B3}">
      <dsp:nvSpPr>
        <dsp:cNvPr id="4" name="五边形 3"/>
        <dsp:cNvSpPr/>
      </dsp:nvSpPr>
      <dsp:spPr bwMode="white">
        <a:xfrm rot="10800000">
          <a:off x="1520806" y="0"/>
          <a:ext cx="5405120" cy="637465"/>
        </a:xfrm>
        <a:prstGeom prst="homePlate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rot="10800000" vert="horz" wrap="square" lIns="281104" tIns="99060" rIns="184912" bIns="99060" anchor="ctr"/>
        <a:lstStyle>
          <a:lvl1pPr algn="ctr">
            <a:defRPr sz="2600"/>
          </a:lvl1pPr>
          <a:lvl2pPr marL="228600" indent="-228600" algn="ctr">
            <a:defRPr sz="2000"/>
          </a:lvl2pPr>
          <a:lvl3pPr marL="457200" indent="-228600" algn="ctr">
            <a:defRPr sz="2000"/>
          </a:lvl3pPr>
          <a:lvl4pPr marL="685800" indent="-228600" algn="ctr">
            <a:defRPr sz="2000"/>
          </a:lvl4pPr>
          <a:lvl5pPr marL="914400" indent="-228600" algn="ctr">
            <a:defRPr sz="2000"/>
          </a:lvl5pPr>
          <a:lvl6pPr marL="1143000" indent="-228600" algn="ctr">
            <a:defRPr sz="2000"/>
          </a:lvl6pPr>
          <a:lvl7pPr marL="1371600" indent="-228600" algn="ctr">
            <a:defRPr sz="2000"/>
          </a:lvl7pPr>
          <a:lvl8pPr marL="1600200" indent="-228600" algn="ctr">
            <a:defRPr sz="2000"/>
          </a:lvl8pPr>
          <a:lvl9pPr marL="1828800" indent="-228600" algn="ctr">
            <a:defRPr sz="2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>
              <a:solidFill>
                <a:schemeClr val="tx1"/>
              </a:solidFill>
            </a:rPr>
            <a:t>春节</a:t>
          </a:r>
          <a:endParaRPr lang="zh-CN" altLang="en-US">
            <a:solidFill>
              <a:schemeClr val="tx1"/>
            </a:solidFill>
          </a:endParaRPr>
        </a:p>
      </dsp:txBody>
      <dsp:txXfrm rot="10800000">
        <a:off x="1520806" y="0"/>
        <a:ext cx="5405120" cy="637465"/>
      </dsp:txXfrm>
    </dsp:sp>
    <dsp:sp modelId="{F8DF891C-0D10-4055-A8A8-3FC34ADEDC5B}">
      <dsp:nvSpPr>
        <dsp:cNvPr id="3" name="椭圆 2"/>
        <dsp:cNvSpPr/>
      </dsp:nvSpPr>
      <dsp:spPr bwMode="white">
        <a:xfrm>
          <a:off x="1202074" y="0"/>
          <a:ext cx="637465" cy="637465"/>
        </a:xfrm>
        <a:prstGeom prst="ellipse">
          <a:avLst/>
        </a:prstGeom>
        <a:blipFill>
          <a:blip r:embed="rId1"/>
          <a:stretch>
            <a:fillRect/>
          </a:stretch>
        </a:blipFill>
      </dsp:spPr>
      <dsp:style>
        <a:lnRef idx="2">
          <a:schemeClr val="lt1"/>
        </a:lnRef>
        <a:fillRef idx="1">
          <a:schemeClr val="accent1">
            <a:tint val="50000"/>
          </a:schemeClr>
        </a:fillRef>
        <a:effectRef idx="0">
          <a:scrgbClr r="0" g="0" b="0"/>
        </a:effectRef>
        <a:fontRef idx="minor"/>
      </dsp:style>
      <dsp:txXfrm>
        <a:off x="1202074" y="0"/>
        <a:ext cx="637465" cy="637465"/>
      </dsp:txXfrm>
    </dsp:sp>
    <dsp:sp modelId="{DC27DDA6-73A4-45AF-8B52-70E594C6E063}">
      <dsp:nvSpPr>
        <dsp:cNvPr id="6" name="五边形 5"/>
        <dsp:cNvSpPr/>
      </dsp:nvSpPr>
      <dsp:spPr bwMode="white">
        <a:xfrm rot="10800000">
          <a:off x="1520806" y="796832"/>
          <a:ext cx="5405120" cy="637465"/>
        </a:xfrm>
        <a:prstGeom prst="homePlate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rot="10800000" vert="horz" wrap="square" lIns="281104" tIns="99060" rIns="184912" bIns="99060" anchor="ctr"/>
        <a:lstStyle>
          <a:lvl1pPr algn="ctr">
            <a:defRPr sz="2600"/>
          </a:lvl1pPr>
          <a:lvl2pPr marL="228600" indent="-228600" algn="ctr">
            <a:defRPr sz="2000"/>
          </a:lvl2pPr>
          <a:lvl3pPr marL="457200" indent="-228600" algn="ctr">
            <a:defRPr sz="2000"/>
          </a:lvl3pPr>
          <a:lvl4pPr marL="685800" indent="-228600" algn="ctr">
            <a:defRPr sz="2000"/>
          </a:lvl4pPr>
          <a:lvl5pPr marL="914400" indent="-228600" algn="ctr">
            <a:defRPr sz="2000"/>
          </a:lvl5pPr>
          <a:lvl6pPr marL="1143000" indent="-228600" algn="ctr">
            <a:defRPr sz="2000"/>
          </a:lvl6pPr>
          <a:lvl7pPr marL="1371600" indent="-228600" algn="ctr">
            <a:defRPr sz="2000"/>
          </a:lvl7pPr>
          <a:lvl8pPr marL="1600200" indent="-228600" algn="ctr">
            <a:defRPr sz="2000"/>
          </a:lvl8pPr>
          <a:lvl9pPr marL="1828800" indent="-228600" algn="ctr">
            <a:defRPr sz="2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>
              <a:solidFill>
                <a:schemeClr val="tx1"/>
              </a:solidFill>
            </a:rPr>
            <a:t>元宵</a:t>
          </a:r>
          <a:endParaRPr lang="zh-CN" altLang="en-US">
            <a:solidFill>
              <a:schemeClr val="tx1"/>
            </a:solidFill>
          </a:endParaRPr>
        </a:p>
      </dsp:txBody>
      <dsp:txXfrm rot="10800000">
        <a:off x="1520806" y="796832"/>
        <a:ext cx="5405120" cy="637465"/>
      </dsp:txXfrm>
    </dsp:sp>
    <dsp:sp modelId="{48C23F44-CDC2-4998-B9C4-F737C51D3228}">
      <dsp:nvSpPr>
        <dsp:cNvPr id="5" name="椭圆 4"/>
        <dsp:cNvSpPr/>
      </dsp:nvSpPr>
      <dsp:spPr bwMode="white">
        <a:xfrm>
          <a:off x="1202074" y="796832"/>
          <a:ext cx="637465" cy="637465"/>
        </a:xfrm>
        <a:prstGeom prst="ellipse">
          <a:avLst/>
        </a:prstGeom>
        <a:blipFill>
          <a:blip r:embed="rId2"/>
          <a:stretch>
            <a:fillRect/>
          </a:stretch>
        </a:blipFill>
      </dsp:spPr>
      <dsp:style>
        <a:lnRef idx="2">
          <a:schemeClr val="lt1"/>
        </a:lnRef>
        <a:fillRef idx="1">
          <a:schemeClr val="accent1">
            <a:tint val="50000"/>
          </a:schemeClr>
        </a:fillRef>
        <a:effectRef idx="0">
          <a:scrgbClr r="0" g="0" b="0"/>
        </a:effectRef>
        <a:fontRef idx="minor"/>
      </dsp:style>
      <dsp:txXfrm>
        <a:off x="1202074" y="796832"/>
        <a:ext cx="637465" cy="637465"/>
      </dsp:txXfrm>
    </dsp:sp>
    <dsp:sp modelId="{00C34D87-B2DD-493A-BAA2-1A14EA17DEB1}">
      <dsp:nvSpPr>
        <dsp:cNvPr id="8" name="五边形 7"/>
        <dsp:cNvSpPr/>
      </dsp:nvSpPr>
      <dsp:spPr bwMode="white">
        <a:xfrm rot="10800000">
          <a:off x="1520806" y="1593663"/>
          <a:ext cx="5405120" cy="637465"/>
        </a:xfrm>
        <a:prstGeom prst="homePlate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rot="10800000" vert="horz" wrap="square" lIns="281104" tIns="99060" rIns="184912" bIns="99060" anchor="ctr"/>
        <a:lstStyle>
          <a:lvl1pPr algn="ctr">
            <a:defRPr sz="2600"/>
          </a:lvl1pPr>
          <a:lvl2pPr marL="228600" indent="-228600" algn="ctr">
            <a:defRPr sz="2000"/>
          </a:lvl2pPr>
          <a:lvl3pPr marL="457200" indent="-228600" algn="ctr">
            <a:defRPr sz="2000"/>
          </a:lvl3pPr>
          <a:lvl4pPr marL="685800" indent="-228600" algn="ctr">
            <a:defRPr sz="2000"/>
          </a:lvl4pPr>
          <a:lvl5pPr marL="914400" indent="-228600" algn="ctr">
            <a:defRPr sz="2000"/>
          </a:lvl5pPr>
          <a:lvl6pPr marL="1143000" indent="-228600" algn="ctr">
            <a:defRPr sz="2000"/>
          </a:lvl6pPr>
          <a:lvl7pPr marL="1371600" indent="-228600" algn="ctr">
            <a:defRPr sz="2000"/>
          </a:lvl7pPr>
          <a:lvl8pPr marL="1600200" indent="-228600" algn="ctr">
            <a:defRPr sz="2000"/>
          </a:lvl8pPr>
          <a:lvl9pPr marL="1828800" indent="-228600" algn="ctr">
            <a:defRPr sz="2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>
              <a:solidFill>
                <a:schemeClr val="tx1"/>
              </a:solidFill>
            </a:rPr>
            <a:t>清明</a:t>
          </a:r>
          <a:endParaRPr lang="zh-CN" altLang="en-US">
            <a:solidFill>
              <a:schemeClr val="tx1"/>
            </a:solidFill>
          </a:endParaRPr>
        </a:p>
      </dsp:txBody>
      <dsp:txXfrm rot="10800000">
        <a:off x="1520806" y="1593663"/>
        <a:ext cx="5405120" cy="637465"/>
      </dsp:txXfrm>
    </dsp:sp>
    <dsp:sp modelId="{69DE5637-6198-4292-ADFF-69DC2A063BC5}">
      <dsp:nvSpPr>
        <dsp:cNvPr id="7" name="椭圆 6"/>
        <dsp:cNvSpPr/>
      </dsp:nvSpPr>
      <dsp:spPr bwMode="white">
        <a:xfrm>
          <a:off x="1202074" y="1593663"/>
          <a:ext cx="637465" cy="637465"/>
        </a:xfrm>
        <a:prstGeom prst="ellipse">
          <a:avLst/>
        </a:prstGeom>
        <a:blipFill>
          <a:blip r:embed="rId3"/>
          <a:stretch>
            <a:fillRect/>
          </a:stretch>
        </a:blipFill>
      </dsp:spPr>
      <dsp:style>
        <a:lnRef idx="2">
          <a:schemeClr val="lt1"/>
        </a:lnRef>
        <a:fillRef idx="1">
          <a:schemeClr val="accent1">
            <a:tint val="50000"/>
          </a:schemeClr>
        </a:fillRef>
        <a:effectRef idx="0">
          <a:scrgbClr r="0" g="0" b="0"/>
        </a:effectRef>
        <a:fontRef idx="minor"/>
      </dsp:style>
      <dsp:txXfrm>
        <a:off x="1202074" y="1593663"/>
        <a:ext cx="637465" cy="637465"/>
      </dsp:txXfrm>
    </dsp:sp>
    <dsp:sp modelId="{8D693FE5-FECC-455C-B180-6F05A968813C}">
      <dsp:nvSpPr>
        <dsp:cNvPr id="10" name="五边形 9"/>
        <dsp:cNvSpPr/>
      </dsp:nvSpPr>
      <dsp:spPr bwMode="white">
        <a:xfrm rot="10800000">
          <a:off x="1520806" y="2390495"/>
          <a:ext cx="5405120" cy="637465"/>
        </a:xfrm>
        <a:prstGeom prst="homePlate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rot="10800000" vert="horz" wrap="square" lIns="281104" tIns="99060" rIns="184912" bIns="99060" anchor="ctr"/>
        <a:lstStyle>
          <a:lvl1pPr algn="ctr">
            <a:defRPr sz="2600"/>
          </a:lvl1pPr>
          <a:lvl2pPr marL="228600" indent="-228600" algn="ctr">
            <a:defRPr sz="2000"/>
          </a:lvl2pPr>
          <a:lvl3pPr marL="457200" indent="-228600" algn="ctr">
            <a:defRPr sz="2000"/>
          </a:lvl3pPr>
          <a:lvl4pPr marL="685800" indent="-228600" algn="ctr">
            <a:defRPr sz="2000"/>
          </a:lvl4pPr>
          <a:lvl5pPr marL="914400" indent="-228600" algn="ctr">
            <a:defRPr sz="2000"/>
          </a:lvl5pPr>
          <a:lvl6pPr marL="1143000" indent="-228600" algn="ctr">
            <a:defRPr sz="2000"/>
          </a:lvl6pPr>
          <a:lvl7pPr marL="1371600" indent="-228600" algn="ctr">
            <a:defRPr sz="2000"/>
          </a:lvl7pPr>
          <a:lvl8pPr marL="1600200" indent="-228600" algn="ctr">
            <a:defRPr sz="2000"/>
          </a:lvl8pPr>
          <a:lvl9pPr marL="1828800" indent="-228600" algn="ctr">
            <a:defRPr sz="2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>
              <a:solidFill>
                <a:schemeClr val="tx1"/>
              </a:solidFill>
            </a:rPr>
            <a:t>端午</a:t>
          </a:r>
          <a:endParaRPr lang="zh-CN">
            <a:solidFill>
              <a:schemeClr val="tx1"/>
            </a:solidFill>
          </a:endParaRPr>
        </a:p>
      </dsp:txBody>
      <dsp:txXfrm rot="10800000">
        <a:off x="1520806" y="2390495"/>
        <a:ext cx="5405120" cy="637465"/>
      </dsp:txXfrm>
    </dsp:sp>
    <dsp:sp modelId="{5459AF39-9E92-42A3-823C-2166EDA453C2}">
      <dsp:nvSpPr>
        <dsp:cNvPr id="9" name="椭圆 8"/>
        <dsp:cNvSpPr/>
      </dsp:nvSpPr>
      <dsp:spPr bwMode="white">
        <a:xfrm>
          <a:off x="1202074" y="2390495"/>
          <a:ext cx="637465" cy="637465"/>
        </a:xfrm>
        <a:prstGeom prst="ellipse">
          <a:avLst/>
        </a:prstGeom>
        <a:blipFill>
          <a:blip r:embed="rId4"/>
          <a:stretch>
            <a:fillRect/>
          </a:stretch>
        </a:blipFill>
      </dsp:spPr>
      <dsp:style>
        <a:lnRef idx="2">
          <a:schemeClr val="lt1"/>
        </a:lnRef>
        <a:fillRef idx="1">
          <a:schemeClr val="accent1">
            <a:tint val="50000"/>
          </a:schemeClr>
        </a:fillRef>
        <a:effectRef idx="0">
          <a:scrgbClr r="0" g="0" b="0"/>
        </a:effectRef>
        <a:fontRef idx="minor"/>
      </dsp:style>
      <dsp:txXfrm>
        <a:off x="1202074" y="2390495"/>
        <a:ext cx="637465" cy="637465"/>
      </dsp:txXfrm>
    </dsp:sp>
    <dsp:sp modelId="{6CA725FF-5916-4D4B-B167-B4D0FFB1F28E}">
      <dsp:nvSpPr>
        <dsp:cNvPr id="12" name="五边形 11"/>
        <dsp:cNvSpPr/>
      </dsp:nvSpPr>
      <dsp:spPr bwMode="white">
        <a:xfrm rot="10800000">
          <a:off x="1520806" y="3187326"/>
          <a:ext cx="5405120" cy="637465"/>
        </a:xfrm>
        <a:prstGeom prst="homePlate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rot="10800000" vert="horz" wrap="square" lIns="281104" tIns="99060" rIns="184912" bIns="99060" anchor="ctr"/>
        <a:lstStyle>
          <a:lvl1pPr algn="ctr">
            <a:defRPr sz="2600"/>
          </a:lvl1pPr>
          <a:lvl2pPr marL="228600" indent="-228600" algn="ctr">
            <a:defRPr sz="2000"/>
          </a:lvl2pPr>
          <a:lvl3pPr marL="457200" indent="-228600" algn="ctr">
            <a:defRPr sz="2000"/>
          </a:lvl3pPr>
          <a:lvl4pPr marL="685800" indent="-228600" algn="ctr">
            <a:defRPr sz="2000"/>
          </a:lvl4pPr>
          <a:lvl5pPr marL="914400" indent="-228600" algn="ctr">
            <a:defRPr sz="2000"/>
          </a:lvl5pPr>
          <a:lvl6pPr marL="1143000" indent="-228600" algn="ctr">
            <a:defRPr sz="2000"/>
          </a:lvl6pPr>
          <a:lvl7pPr marL="1371600" indent="-228600" algn="ctr">
            <a:defRPr sz="2000"/>
          </a:lvl7pPr>
          <a:lvl8pPr marL="1600200" indent="-228600" algn="ctr">
            <a:defRPr sz="2000"/>
          </a:lvl8pPr>
          <a:lvl9pPr marL="1828800" indent="-228600" algn="ctr">
            <a:defRPr sz="2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>
              <a:solidFill>
                <a:schemeClr val="tx1"/>
              </a:solidFill>
            </a:rPr>
            <a:t>七夕</a:t>
          </a:r>
          <a:endParaRPr lang="zh-CN">
            <a:solidFill>
              <a:schemeClr val="tx1"/>
            </a:solidFill>
          </a:endParaRPr>
        </a:p>
      </dsp:txBody>
      <dsp:txXfrm rot="10800000">
        <a:off x="1520806" y="3187326"/>
        <a:ext cx="5405120" cy="637465"/>
      </dsp:txXfrm>
    </dsp:sp>
    <dsp:sp modelId="{2A146BE3-45FB-41D4-BF74-E0FA9B624721}">
      <dsp:nvSpPr>
        <dsp:cNvPr id="11" name="椭圆 10"/>
        <dsp:cNvSpPr/>
      </dsp:nvSpPr>
      <dsp:spPr bwMode="white">
        <a:xfrm>
          <a:off x="1202074" y="3187326"/>
          <a:ext cx="637465" cy="637465"/>
        </a:xfrm>
        <a:prstGeom prst="ellipse">
          <a:avLst/>
        </a:prstGeom>
        <a:blipFill>
          <a:blip r:embed="rId5"/>
          <a:stretch>
            <a:fillRect/>
          </a:stretch>
        </a:blipFill>
      </dsp:spPr>
      <dsp:style>
        <a:lnRef idx="2">
          <a:schemeClr val="lt1"/>
        </a:lnRef>
        <a:fillRef idx="1">
          <a:schemeClr val="accent1">
            <a:tint val="50000"/>
          </a:schemeClr>
        </a:fillRef>
        <a:effectRef idx="0">
          <a:scrgbClr r="0" g="0" b="0"/>
        </a:effectRef>
        <a:fontRef idx="minor"/>
      </dsp:style>
      <dsp:txXfrm>
        <a:off x="1202074" y="3187326"/>
        <a:ext cx="637465" cy="637465"/>
      </dsp:txXfrm>
    </dsp:sp>
    <dsp:sp modelId="{F5A49127-83A9-4DF1-A8F9-A80814511B97}">
      <dsp:nvSpPr>
        <dsp:cNvPr id="14" name="五边形 13"/>
        <dsp:cNvSpPr/>
      </dsp:nvSpPr>
      <dsp:spPr bwMode="white">
        <a:xfrm rot="10800000">
          <a:off x="1520806" y="3984158"/>
          <a:ext cx="5405120" cy="637465"/>
        </a:xfrm>
        <a:prstGeom prst="homePlate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rot="10800000" vert="horz" wrap="square" lIns="281104" tIns="99060" rIns="184912" bIns="99060" anchor="ctr"/>
        <a:lstStyle>
          <a:lvl1pPr algn="ctr">
            <a:defRPr sz="2600"/>
          </a:lvl1pPr>
          <a:lvl2pPr marL="228600" indent="-228600" algn="ctr">
            <a:defRPr sz="2000"/>
          </a:lvl2pPr>
          <a:lvl3pPr marL="457200" indent="-228600" algn="ctr">
            <a:defRPr sz="2000"/>
          </a:lvl3pPr>
          <a:lvl4pPr marL="685800" indent="-228600" algn="ctr">
            <a:defRPr sz="2000"/>
          </a:lvl4pPr>
          <a:lvl5pPr marL="914400" indent="-228600" algn="ctr">
            <a:defRPr sz="2000"/>
          </a:lvl5pPr>
          <a:lvl6pPr marL="1143000" indent="-228600" algn="ctr">
            <a:defRPr sz="2000"/>
          </a:lvl6pPr>
          <a:lvl7pPr marL="1371600" indent="-228600" algn="ctr">
            <a:defRPr sz="2000"/>
          </a:lvl7pPr>
          <a:lvl8pPr marL="1600200" indent="-228600" algn="ctr">
            <a:defRPr sz="2000"/>
          </a:lvl8pPr>
          <a:lvl9pPr marL="1828800" indent="-228600" algn="ctr">
            <a:defRPr sz="2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>
              <a:solidFill>
                <a:schemeClr val="tx1"/>
              </a:solidFill>
            </a:rPr>
            <a:t>中秋</a:t>
          </a:r>
          <a:endParaRPr lang="zh-CN">
            <a:solidFill>
              <a:schemeClr val="tx1"/>
            </a:solidFill>
          </a:endParaRPr>
        </a:p>
      </dsp:txBody>
      <dsp:txXfrm rot="10800000">
        <a:off x="1520806" y="3984158"/>
        <a:ext cx="5405120" cy="637465"/>
      </dsp:txXfrm>
    </dsp:sp>
    <dsp:sp modelId="{678D211B-9402-4075-AEEC-22E2B211617A}">
      <dsp:nvSpPr>
        <dsp:cNvPr id="13" name="椭圆 12"/>
        <dsp:cNvSpPr/>
      </dsp:nvSpPr>
      <dsp:spPr bwMode="white">
        <a:xfrm>
          <a:off x="1202074" y="3984158"/>
          <a:ext cx="637465" cy="637465"/>
        </a:xfrm>
        <a:prstGeom prst="ellipse">
          <a:avLst/>
        </a:prstGeom>
        <a:blipFill>
          <a:blip r:embed="rId6"/>
          <a:stretch>
            <a:fillRect/>
          </a:stretch>
        </a:blipFill>
      </dsp:spPr>
      <dsp:style>
        <a:lnRef idx="2">
          <a:schemeClr val="lt1"/>
        </a:lnRef>
        <a:fillRef idx="1">
          <a:schemeClr val="accent1">
            <a:tint val="50000"/>
          </a:schemeClr>
        </a:fillRef>
        <a:effectRef idx="0">
          <a:scrgbClr r="0" g="0" b="0"/>
        </a:effectRef>
        <a:fontRef idx="minor"/>
      </dsp:style>
      <dsp:txXfrm>
        <a:off x="1202074" y="3984158"/>
        <a:ext cx="637465" cy="637465"/>
      </dsp:txXfrm>
    </dsp:sp>
    <dsp:sp modelId="{BD879807-58A3-4F41-82B2-EE1FA01C247B}">
      <dsp:nvSpPr>
        <dsp:cNvPr id="16" name="五边形 15"/>
        <dsp:cNvSpPr/>
      </dsp:nvSpPr>
      <dsp:spPr bwMode="white">
        <a:xfrm rot="10800000">
          <a:off x="1520806" y="4780990"/>
          <a:ext cx="5405120" cy="637465"/>
        </a:xfrm>
        <a:prstGeom prst="homePlate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rot="10800000" vert="horz" wrap="square" lIns="281104" tIns="99060" rIns="184912" bIns="99060" anchor="ctr"/>
        <a:lstStyle>
          <a:lvl1pPr algn="ctr">
            <a:defRPr sz="2600"/>
          </a:lvl1pPr>
          <a:lvl2pPr marL="228600" indent="-228600" algn="ctr">
            <a:defRPr sz="2000"/>
          </a:lvl2pPr>
          <a:lvl3pPr marL="457200" indent="-228600" algn="ctr">
            <a:defRPr sz="2000"/>
          </a:lvl3pPr>
          <a:lvl4pPr marL="685800" indent="-228600" algn="ctr">
            <a:defRPr sz="2000"/>
          </a:lvl4pPr>
          <a:lvl5pPr marL="914400" indent="-228600" algn="ctr">
            <a:defRPr sz="2000"/>
          </a:lvl5pPr>
          <a:lvl6pPr marL="1143000" indent="-228600" algn="ctr">
            <a:defRPr sz="2000"/>
          </a:lvl6pPr>
          <a:lvl7pPr marL="1371600" indent="-228600" algn="ctr">
            <a:defRPr sz="2000"/>
          </a:lvl7pPr>
          <a:lvl8pPr marL="1600200" indent="-228600" algn="ctr">
            <a:defRPr sz="2000"/>
          </a:lvl8pPr>
          <a:lvl9pPr marL="1828800" indent="-228600" algn="ctr">
            <a:defRPr sz="2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>
              <a:solidFill>
                <a:schemeClr val="tx1"/>
              </a:solidFill>
            </a:rPr>
            <a:t>重阳</a:t>
          </a:r>
          <a:endParaRPr lang="zh-CN">
            <a:solidFill>
              <a:schemeClr val="tx1"/>
            </a:solidFill>
          </a:endParaRPr>
        </a:p>
      </dsp:txBody>
      <dsp:txXfrm rot="10800000">
        <a:off x="1520806" y="4780990"/>
        <a:ext cx="5405120" cy="637465"/>
      </dsp:txXfrm>
    </dsp:sp>
    <dsp:sp modelId="{2944D3E2-1FBF-4616-A01C-620948A8392D}">
      <dsp:nvSpPr>
        <dsp:cNvPr id="15" name="椭圆 14"/>
        <dsp:cNvSpPr/>
      </dsp:nvSpPr>
      <dsp:spPr bwMode="white">
        <a:xfrm>
          <a:off x="1202074" y="4780990"/>
          <a:ext cx="637465" cy="637465"/>
        </a:xfrm>
        <a:prstGeom prst="ellipse">
          <a:avLst/>
        </a:prstGeom>
        <a:blipFill>
          <a:blip r:embed="rId7"/>
          <a:stretch>
            <a:fillRect/>
          </a:stretch>
        </a:blipFill>
      </dsp:spPr>
      <dsp:style>
        <a:lnRef idx="2">
          <a:schemeClr val="lt1"/>
        </a:lnRef>
        <a:fillRef idx="1">
          <a:schemeClr val="accent1">
            <a:tint val="50000"/>
          </a:schemeClr>
        </a:fillRef>
        <a:effectRef idx="0">
          <a:scrgbClr r="0" g="0" b="0"/>
        </a:effectRef>
        <a:fontRef idx="minor"/>
      </dsp:style>
      <dsp:txXfrm>
        <a:off x="1202074" y="4780990"/>
        <a:ext cx="637465" cy="63746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type="homePlate" r:blip="" rot="180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04C6E5-B999-4098-B18C-1F8CE78BEF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04C6E5-B999-4098-B18C-1F8CE78BEF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04C6E5-B999-4098-B18C-1F8CE78BEF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04C6E5-B999-4098-B18C-1F8CE78BEF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04C6E5-B999-4098-B18C-1F8CE78BEF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png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image" Target="../media/image2.png"/><Relationship Id="rId5" Type="http://schemas.openxmlformats.org/officeDocument/2006/relationships/tags" Target="../tags/tag3.xml"/><Relationship Id="rId4" Type="http://schemas.openxmlformats.org/officeDocument/2006/relationships/image" Target="../media/image1.png"/><Relationship Id="rId3" Type="http://schemas.openxmlformats.org/officeDocument/2006/relationships/tags" Target="../tags/tag2.xml"/><Relationship Id="rId25" Type="http://schemas.openxmlformats.org/officeDocument/2006/relationships/tags" Target="../tags/tag17.xml"/><Relationship Id="rId24" Type="http://schemas.openxmlformats.org/officeDocument/2006/relationships/tags" Target="../tags/tag16.xml"/><Relationship Id="rId23" Type="http://schemas.openxmlformats.org/officeDocument/2006/relationships/tags" Target="../tags/tag15.xml"/><Relationship Id="rId22" Type="http://schemas.openxmlformats.org/officeDocument/2006/relationships/tags" Target="../tags/tag14.xml"/><Relationship Id="rId21" Type="http://schemas.openxmlformats.org/officeDocument/2006/relationships/tags" Target="../tags/tag13.xml"/><Relationship Id="rId20" Type="http://schemas.openxmlformats.org/officeDocument/2006/relationships/image" Target="../media/image7.png"/><Relationship Id="rId2" Type="http://schemas.openxmlformats.org/officeDocument/2006/relationships/tags" Target="../tags/tag1.xml"/><Relationship Id="rId19" Type="http://schemas.openxmlformats.org/officeDocument/2006/relationships/tags" Target="../tags/tag12.xml"/><Relationship Id="rId18" Type="http://schemas.openxmlformats.org/officeDocument/2006/relationships/image" Target="../media/image6.png"/><Relationship Id="rId17" Type="http://schemas.openxmlformats.org/officeDocument/2006/relationships/tags" Target="../tags/tag11.xml"/><Relationship Id="rId16" Type="http://schemas.openxmlformats.org/officeDocument/2006/relationships/image" Target="../media/image5.png"/><Relationship Id="rId15" Type="http://schemas.openxmlformats.org/officeDocument/2006/relationships/tags" Target="../tags/tag10.xml"/><Relationship Id="rId14" Type="http://schemas.openxmlformats.org/officeDocument/2006/relationships/tags" Target="../tags/tag9.xml"/><Relationship Id="rId13" Type="http://schemas.openxmlformats.org/officeDocument/2006/relationships/tags" Target="../tags/tag8.xml"/><Relationship Id="rId12" Type="http://schemas.openxmlformats.org/officeDocument/2006/relationships/image" Target="../media/image4.png"/><Relationship Id="rId11" Type="http://schemas.openxmlformats.org/officeDocument/2006/relationships/tags" Target="../tags/tag7.xml"/><Relationship Id="rId10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9" Type="http://schemas.openxmlformats.org/officeDocument/2006/relationships/tags" Target="../tags/tag83.xml"/><Relationship Id="rId8" Type="http://schemas.openxmlformats.org/officeDocument/2006/relationships/tags" Target="../tags/tag82.xml"/><Relationship Id="rId7" Type="http://schemas.openxmlformats.org/officeDocument/2006/relationships/tags" Target="../tags/tag81.xml"/><Relationship Id="rId6" Type="http://schemas.openxmlformats.org/officeDocument/2006/relationships/tags" Target="../tags/tag80.xml"/><Relationship Id="rId5" Type="http://schemas.openxmlformats.org/officeDocument/2006/relationships/image" Target="../media/image8.png"/><Relationship Id="rId4" Type="http://schemas.openxmlformats.org/officeDocument/2006/relationships/tags" Target="../tags/tag79.xml"/><Relationship Id="rId3" Type="http://schemas.openxmlformats.org/officeDocument/2006/relationships/tags" Target="../tags/tag78.xml"/><Relationship Id="rId2" Type="http://schemas.openxmlformats.org/officeDocument/2006/relationships/tags" Target="../tags/tag77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png"/><Relationship Id="rId8" Type="http://schemas.openxmlformats.org/officeDocument/2006/relationships/tags" Target="../tags/tag88.xml"/><Relationship Id="rId7" Type="http://schemas.openxmlformats.org/officeDocument/2006/relationships/tags" Target="../tags/tag87.xml"/><Relationship Id="rId6" Type="http://schemas.openxmlformats.org/officeDocument/2006/relationships/image" Target="../media/image2.png"/><Relationship Id="rId5" Type="http://schemas.openxmlformats.org/officeDocument/2006/relationships/tags" Target="../tags/tag86.xml"/><Relationship Id="rId4" Type="http://schemas.openxmlformats.org/officeDocument/2006/relationships/image" Target="../media/image1.png"/><Relationship Id="rId3" Type="http://schemas.openxmlformats.org/officeDocument/2006/relationships/tags" Target="../tags/tag85.xml"/><Relationship Id="rId25" Type="http://schemas.openxmlformats.org/officeDocument/2006/relationships/tags" Target="../tags/tag100.xml"/><Relationship Id="rId24" Type="http://schemas.openxmlformats.org/officeDocument/2006/relationships/tags" Target="../tags/tag99.xml"/><Relationship Id="rId23" Type="http://schemas.openxmlformats.org/officeDocument/2006/relationships/tags" Target="../tags/tag98.xml"/><Relationship Id="rId22" Type="http://schemas.openxmlformats.org/officeDocument/2006/relationships/tags" Target="../tags/tag97.xml"/><Relationship Id="rId21" Type="http://schemas.openxmlformats.org/officeDocument/2006/relationships/tags" Target="../tags/tag96.xml"/><Relationship Id="rId20" Type="http://schemas.openxmlformats.org/officeDocument/2006/relationships/image" Target="../media/image7.png"/><Relationship Id="rId2" Type="http://schemas.openxmlformats.org/officeDocument/2006/relationships/tags" Target="../tags/tag84.xml"/><Relationship Id="rId19" Type="http://schemas.openxmlformats.org/officeDocument/2006/relationships/tags" Target="../tags/tag95.xml"/><Relationship Id="rId18" Type="http://schemas.openxmlformats.org/officeDocument/2006/relationships/image" Target="../media/image6.png"/><Relationship Id="rId17" Type="http://schemas.openxmlformats.org/officeDocument/2006/relationships/tags" Target="../tags/tag94.xml"/><Relationship Id="rId16" Type="http://schemas.openxmlformats.org/officeDocument/2006/relationships/image" Target="../media/image5.png"/><Relationship Id="rId15" Type="http://schemas.openxmlformats.org/officeDocument/2006/relationships/tags" Target="../tags/tag93.xml"/><Relationship Id="rId14" Type="http://schemas.openxmlformats.org/officeDocument/2006/relationships/tags" Target="../tags/tag92.xml"/><Relationship Id="rId13" Type="http://schemas.openxmlformats.org/officeDocument/2006/relationships/tags" Target="../tags/tag91.xml"/><Relationship Id="rId12" Type="http://schemas.openxmlformats.org/officeDocument/2006/relationships/image" Target="../media/image4.png"/><Relationship Id="rId11" Type="http://schemas.openxmlformats.org/officeDocument/2006/relationships/tags" Target="../tags/tag90.xml"/><Relationship Id="rId10" Type="http://schemas.openxmlformats.org/officeDocument/2006/relationships/tags" Target="../tags/tag89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7" Type="http://schemas.openxmlformats.org/officeDocument/2006/relationships/tags" Target="../tags/tag105.xml"/><Relationship Id="rId6" Type="http://schemas.openxmlformats.org/officeDocument/2006/relationships/tags" Target="../tags/tag104.xml"/><Relationship Id="rId5" Type="http://schemas.openxmlformats.org/officeDocument/2006/relationships/tags" Target="../tags/tag103.xml"/><Relationship Id="rId4" Type="http://schemas.openxmlformats.org/officeDocument/2006/relationships/tags" Target="../tags/tag102.xml"/><Relationship Id="rId3" Type="http://schemas.openxmlformats.org/officeDocument/2006/relationships/image" Target="../media/image8.png"/><Relationship Id="rId2" Type="http://schemas.openxmlformats.org/officeDocument/2006/relationships/tags" Target="../tags/tag101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112.xml"/><Relationship Id="rId8" Type="http://schemas.openxmlformats.org/officeDocument/2006/relationships/tags" Target="../tags/tag111.xml"/><Relationship Id="rId7" Type="http://schemas.openxmlformats.org/officeDocument/2006/relationships/tags" Target="../tags/tag110.xml"/><Relationship Id="rId6" Type="http://schemas.openxmlformats.org/officeDocument/2006/relationships/tags" Target="../tags/tag109.xml"/><Relationship Id="rId5" Type="http://schemas.openxmlformats.org/officeDocument/2006/relationships/tags" Target="../tags/tag108.xml"/><Relationship Id="rId4" Type="http://schemas.openxmlformats.org/officeDocument/2006/relationships/image" Target="../media/image8.png"/><Relationship Id="rId3" Type="http://schemas.openxmlformats.org/officeDocument/2006/relationships/tags" Target="../tags/tag107.xml"/><Relationship Id="rId2" Type="http://schemas.openxmlformats.org/officeDocument/2006/relationships/tags" Target="../tags/tag106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119.xml"/><Relationship Id="rId8" Type="http://schemas.openxmlformats.org/officeDocument/2006/relationships/tags" Target="../tags/tag118.xml"/><Relationship Id="rId7" Type="http://schemas.openxmlformats.org/officeDocument/2006/relationships/tags" Target="../tags/tag117.xml"/><Relationship Id="rId6" Type="http://schemas.openxmlformats.org/officeDocument/2006/relationships/tags" Target="../tags/tag116.xml"/><Relationship Id="rId5" Type="http://schemas.openxmlformats.org/officeDocument/2006/relationships/tags" Target="../tags/tag115.xml"/><Relationship Id="rId4" Type="http://schemas.openxmlformats.org/officeDocument/2006/relationships/tags" Target="../tags/tag114.xml"/><Relationship Id="rId3" Type="http://schemas.openxmlformats.org/officeDocument/2006/relationships/image" Target="../media/image8.png"/><Relationship Id="rId2" Type="http://schemas.openxmlformats.org/officeDocument/2006/relationships/tags" Target="../tags/tag113.xml"/><Relationship Id="rId10" Type="http://schemas.openxmlformats.org/officeDocument/2006/relationships/tags" Target="../tags/tag120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127.xml"/><Relationship Id="rId8" Type="http://schemas.openxmlformats.org/officeDocument/2006/relationships/tags" Target="../tags/tag126.xml"/><Relationship Id="rId7" Type="http://schemas.openxmlformats.org/officeDocument/2006/relationships/tags" Target="../tags/tag125.xml"/><Relationship Id="rId6" Type="http://schemas.openxmlformats.org/officeDocument/2006/relationships/tags" Target="../tags/tag124.xml"/><Relationship Id="rId5" Type="http://schemas.openxmlformats.org/officeDocument/2006/relationships/tags" Target="../tags/tag123.xml"/><Relationship Id="rId4" Type="http://schemas.openxmlformats.org/officeDocument/2006/relationships/tags" Target="../tags/tag122.xml"/><Relationship Id="rId3" Type="http://schemas.openxmlformats.org/officeDocument/2006/relationships/image" Target="../media/image8.png"/><Relationship Id="rId2" Type="http://schemas.openxmlformats.org/officeDocument/2006/relationships/tags" Target="../tags/tag121.xml"/><Relationship Id="rId10" Type="http://schemas.openxmlformats.org/officeDocument/2006/relationships/tags" Target="../tags/tag128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135.xml"/><Relationship Id="rId8" Type="http://schemas.openxmlformats.org/officeDocument/2006/relationships/tags" Target="../tags/tag134.xml"/><Relationship Id="rId7" Type="http://schemas.openxmlformats.org/officeDocument/2006/relationships/tags" Target="../tags/tag133.xml"/><Relationship Id="rId6" Type="http://schemas.openxmlformats.org/officeDocument/2006/relationships/tags" Target="../tags/tag132.xml"/><Relationship Id="rId5" Type="http://schemas.openxmlformats.org/officeDocument/2006/relationships/tags" Target="../tags/tag131.xml"/><Relationship Id="rId4" Type="http://schemas.openxmlformats.org/officeDocument/2006/relationships/image" Target="../media/image8.png"/><Relationship Id="rId3" Type="http://schemas.openxmlformats.org/officeDocument/2006/relationships/tags" Target="../tags/tag130.xml"/><Relationship Id="rId2" Type="http://schemas.openxmlformats.org/officeDocument/2006/relationships/tags" Target="../tags/tag129.xml"/><Relationship Id="rId10" Type="http://schemas.openxmlformats.org/officeDocument/2006/relationships/tags" Target="../tags/tag136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143.xml"/><Relationship Id="rId8" Type="http://schemas.openxmlformats.org/officeDocument/2006/relationships/tags" Target="../tags/tag142.xml"/><Relationship Id="rId7" Type="http://schemas.openxmlformats.org/officeDocument/2006/relationships/tags" Target="../tags/tag141.xml"/><Relationship Id="rId6" Type="http://schemas.openxmlformats.org/officeDocument/2006/relationships/tags" Target="../tags/tag140.xml"/><Relationship Id="rId5" Type="http://schemas.openxmlformats.org/officeDocument/2006/relationships/tags" Target="../tags/tag139.xml"/><Relationship Id="rId4" Type="http://schemas.openxmlformats.org/officeDocument/2006/relationships/tags" Target="../tags/tag138.xml"/><Relationship Id="rId3" Type="http://schemas.openxmlformats.org/officeDocument/2006/relationships/image" Target="../media/image8.png"/><Relationship Id="rId2" Type="http://schemas.openxmlformats.org/officeDocument/2006/relationships/tags" Target="../tags/tag137.xml"/><Relationship Id="rId12" Type="http://schemas.openxmlformats.org/officeDocument/2006/relationships/tags" Target="../tags/tag146.xml"/><Relationship Id="rId11" Type="http://schemas.openxmlformats.org/officeDocument/2006/relationships/tags" Target="../tags/tag145.xml"/><Relationship Id="rId10" Type="http://schemas.openxmlformats.org/officeDocument/2006/relationships/tags" Target="../tags/tag144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152.xml"/><Relationship Id="rId8" Type="http://schemas.openxmlformats.org/officeDocument/2006/relationships/tags" Target="../tags/tag151.xml"/><Relationship Id="rId7" Type="http://schemas.openxmlformats.org/officeDocument/2006/relationships/tags" Target="../tags/tag150.xml"/><Relationship Id="rId6" Type="http://schemas.openxmlformats.org/officeDocument/2006/relationships/image" Target="../media/image13.png"/><Relationship Id="rId5" Type="http://schemas.openxmlformats.org/officeDocument/2006/relationships/tags" Target="../tags/tag149.xml"/><Relationship Id="rId4" Type="http://schemas.openxmlformats.org/officeDocument/2006/relationships/image" Target="../media/image12.png"/><Relationship Id="rId3" Type="http://schemas.openxmlformats.org/officeDocument/2006/relationships/tags" Target="../tags/tag148.xml"/><Relationship Id="rId2" Type="http://schemas.openxmlformats.org/officeDocument/2006/relationships/tags" Target="../tags/tag147.xml"/><Relationship Id="rId11" Type="http://schemas.openxmlformats.org/officeDocument/2006/relationships/tags" Target="../tags/tag154.xml"/><Relationship Id="rId10" Type="http://schemas.openxmlformats.org/officeDocument/2006/relationships/tags" Target="../tags/tag153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tags" Target="../tags/tag23.xml"/><Relationship Id="rId7" Type="http://schemas.openxmlformats.org/officeDocument/2006/relationships/tags" Target="../tags/tag22.xml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image" Target="../media/image8.png"/><Relationship Id="rId2" Type="http://schemas.openxmlformats.org/officeDocument/2006/relationships/tags" Target="../tags/tag18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tags" Target="../tags/tag29.xml"/><Relationship Id="rId7" Type="http://schemas.openxmlformats.org/officeDocument/2006/relationships/tags" Target="../tags/tag28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image" Target="../media/image9.png"/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6" Type="http://schemas.openxmlformats.org/officeDocument/2006/relationships/tags" Target="../tags/tag36.xml"/><Relationship Id="rId15" Type="http://schemas.openxmlformats.org/officeDocument/2006/relationships/tags" Target="../tags/tag35.xml"/><Relationship Id="rId14" Type="http://schemas.openxmlformats.org/officeDocument/2006/relationships/tags" Target="../tags/tag34.xml"/><Relationship Id="rId13" Type="http://schemas.openxmlformats.org/officeDocument/2006/relationships/tags" Target="../tags/tag33.xml"/><Relationship Id="rId12" Type="http://schemas.openxmlformats.org/officeDocument/2006/relationships/tags" Target="../tags/tag32.xml"/><Relationship Id="rId11" Type="http://schemas.openxmlformats.org/officeDocument/2006/relationships/tags" Target="../tags/tag31.xml"/><Relationship Id="rId10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tags" Target="../tags/tag43.xml"/><Relationship Id="rId8" Type="http://schemas.openxmlformats.org/officeDocument/2006/relationships/tags" Target="../tags/tag42.xml"/><Relationship Id="rId7" Type="http://schemas.openxmlformats.org/officeDocument/2006/relationships/tags" Target="../tags/tag41.xml"/><Relationship Id="rId6" Type="http://schemas.openxmlformats.org/officeDocument/2006/relationships/tags" Target="../tags/tag40.xml"/><Relationship Id="rId5" Type="http://schemas.openxmlformats.org/officeDocument/2006/relationships/tags" Target="../tags/tag39.xml"/><Relationship Id="rId4" Type="http://schemas.openxmlformats.org/officeDocument/2006/relationships/tags" Target="../tags/tag38.xml"/><Relationship Id="rId3" Type="http://schemas.openxmlformats.org/officeDocument/2006/relationships/image" Target="../media/image8.png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50.xml"/><Relationship Id="rId8" Type="http://schemas.openxmlformats.org/officeDocument/2006/relationships/tags" Target="../tags/tag49.xml"/><Relationship Id="rId7" Type="http://schemas.openxmlformats.org/officeDocument/2006/relationships/tags" Target="../tags/tag48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image" Target="../media/image8.png"/><Relationship Id="rId2" Type="http://schemas.openxmlformats.org/officeDocument/2006/relationships/tags" Target="../tags/tag44.xml"/><Relationship Id="rId11" Type="http://schemas.openxmlformats.org/officeDocument/2006/relationships/tags" Target="../tags/tag52.xml"/><Relationship Id="rId10" Type="http://schemas.openxmlformats.org/officeDocument/2006/relationships/tags" Target="../tags/tag51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tags" Target="../tags/tag58.xml"/><Relationship Id="rId7" Type="http://schemas.openxmlformats.org/officeDocument/2006/relationships/tags" Target="../tags/tag57.xml"/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image" Target="../media/image11.png"/><Relationship Id="rId2" Type="http://schemas.openxmlformats.org/officeDocument/2006/relationships/tags" Target="../tags/tag53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61.xml"/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9" Type="http://schemas.openxmlformats.org/officeDocument/2006/relationships/tags" Target="../tags/tag68.xml"/><Relationship Id="rId8" Type="http://schemas.openxmlformats.org/officeDocument/2006/relationships/tags" Target="../tags/tag67.xml"/><Relationship Id="rId7" Type="http://schemas.openxmlformats.org/officeDocument/2006/relationships/tags" Target="../tags/tag66.xml"/><Relationship Id="rId6" Type="http://schemas.openxmlformats.org/officeDocument/2006/relationships/tags" Target="../tags/tag65.xml"/><Relationship Id="rId5" Type="http://schemas.openxmlformats.org/officeDocument/2006/relationships/tags" Target="../tags/tag64.xml"/><Relationship Id="rId4" Type="http://schemas.openxmlformats.org/officeDocument/2006/relationships/tags" Target="../tags/tag63.xml"/><Relationship Id="rId3" Type="http://schemas.openxmlformats.org/officeDocument/2006/relationships/image" Target="../media/image8.png"/><Relationship Id="rId2" Type="http://schemas.openxmlformats.org/officeDocument/2006/relationships/tags" Target="../tags/tag62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9" Type="http://schemas.openxmlformats.org/officeDocument/2006/relationships/tags" Target="../tags/tag75.xml"/><Relationship Id="rId8" Type="http://schemas.openxmlformats.org/officeDocument/2006/relationships/tags" Target="../tags/tag74.xml"/><Relationship Id="rId7" Type="http://schemas.openxmlformats.org/officeDocument/2006/relationships/tags" Target="../tags/tag73.xml"/><Relationship Id="rId6" Type="http://schemas.openxmlformats.org/officeDocument/2006/relationships/tags" Target="../tags/tag72.xml"/><Relationship Id="rId5" Type="http://schemas.openxmlformats.org/officeDocument/2006/relationships/image" Target="../media/image8.png"/><Relationship Id="rId4" Type="http://schemas.openxmlformats.org/officeDocument/2006/relationships/tags" Target="../tags/tag71.xml"/><Relationship Id="rId3" Type="http://schemas.openxmlformats.org/officeDocument/2006/relationships/tags" Target="../tags/tag70.xml"/><Relationship Id="rId2" Type="http://schemas.openxmlformats.org/officeDocument/2006/relationships/tags" Target="../tags/tag69.xml"/><Relationship Id="rId10" Type="http://schemas.openxmlformats.org/officeDocument/2006/relationships/tags" Target="../tags/tag76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>
            <p:custDataLst>
              <p:tags r:id="rId2"/>
            </p:custDataLst>
          </p:nvPr>
        </p:nvGrpSpPr>
        <p:grpSpPr>
          <a:xfrm>
            <a:off x="3941" y="227965"/>
            <a:ext cx="5349875" cy="6708775"/>
            <a:chOff x="7" y="587"/>
            <a:chExt cx="8425" cy="10565"/>
          </a:xfrm>
        </p:grpSpPr>
        <p:pic>
          <p:nvPicPr>
            <p:cNvPr id="8" name="图片 7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>
              <a:lum bright="6000"/>
            </a:blip>
            <a:srcRect/>
            <a:stretch>
              <a:fillRect/>
            </a:stretch>
          </p:blipFill>
          <p:spPr>
            <a:xfrm>
              <a:off x="7" y="587"/>
              <a:ext cx="7535" cy="10201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>
              <a:lum bright="6000"/>
            </a:blip>
            <a:srcRect/>
            <a:stretch>
              <a:fillRect/>
            </a:stretch>
          </p:blipFill>
          <p:spPr>
            <a:xfrm>
              <a:off x="6905" y="10332"/>
              <a:ext cx="1527" cy="820"/>
            </a:xfrm>
            <a:prstGeom prst="rect">
              <a:avLst/>
            </a:prstGeom>
          </p:spPr>
        </p:pic>
      </p:grpSp>
      <p:sp>
        <p:nvSpPr>
          <p:cNvPr id="10" name="流程图: 延期 9"/>
          <p:cNvSpPr/>
          <p:nvPr>
            <p:custDataLst>
              <p:tags r:id="rId7"/>
            </p:custDataLst>
          </p:nvPr>
        </p:nvSpPr>
        <p:spPr>
          <a:xfrm flipH="1">
            <a:off x="2901950" y="7620"/>
            <a:ext cx="6842760" cy="6842760"/>
          </a:xfrm>
          <a:prstGeom prst="flowChartDelay">
            <a:avLst/>
          </a:prstGeom>
          <a:solidFill>
            <a:schemeClr val="bg2">
              <a:alpha val="99000"/>
            </a:schemeClr>
          </a:solidFill>
          <a:ln>
            <a:noFill/>
          </a:ln>
          <a:effectLst>
            <a:outerShdw blurRad="50800" dist="38100" dir="10800000" algn="r" rotWithShape="0">
              <a:srgbClr val="52654F">
                <a:alpha val="6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chemeClr val="accent1"/>
                </a:solidFill>
              </a:ln>
            </a:endParaRPr>
          </a:p>
        </p:txBody>
      </p:sp>
      <p:pic>
        <p:nvPicPr>
          <p:cNvPr id="11" name="图片 10" descr="60076ba32008fed45d0337233ef2a29a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/>
          <a:stretch>
            <a:fillRect/>
          </a:stretch>
        </p:blipFill>
        <p:spPr>
          <a:xfrm>
            <a:off x="3559810" y="4086225"/>
            <a:ext cx="8590915" cy="2835275"/>
          </a:xfrm>
          <a:prstGeom prst="rect">
            <a:avLst/>
          </a:prstGeom>
        </p:spPr>
      </p:pic>
      <p:grpSp>
        <p:nvGrpSpPr>
          <p:cNvPr id="12" name="组合 11"/>
          <p:cNvGrpSpPr/>
          <p:nvPr>
            <p:custDataLst>
              <p:tags r:id="rId10"/>
            </p:custDataLst>
          </p:nvPr>
        </p:nvGrpSpPr>
        <p:grpSpPr>
          <a:xfrm flipH="1">
            <a:off x="5172187" y="368300"/>
            <a:ext cx="7078233" cy="2336053"/>
            <a:chOff x="4985" y="560"/>
            <a:chExt cx="13529" cy="4465"/>
          </a:xfrm>
        </p:grpSpPr>
        <p:pic>
          <p:nvPicPr>
            <p:cNvPr id="13" name="图片 12" descr="60076ba32008fed45d0337233ef2a29a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2"/>
            <a:srcRect/>
            <a:stretch>
              <a:fillRect/>
            </a:stretch>
          </p:blipFill>
          <p:spPr>
            <a:xfrm>
              <a:off x="4985" y="560"/>
              <a:ext cx="13529" cy="4465"/>
            </a:xfrm>
            <a:prstGeom prst="rect">
              <a:avLst/>
            </a:prstGeom>
          </p:spPr>
        </p:pic>
        <p:sp>
          <p:nvSpPr>
            <p:cNvPr id="14" name="椭圆 13"/>
            <p:cNvSpPr/>
            <p:nvPr>
              <p:custDataLst>
                <p:tags r:id="rId13"/>
              </p:custDataLst>
            </p:nvPr>
          </p:nvSpPr>
          <p:spPr>
            <a:xfrm>
              <a:off x="13565" y="3480"/>
              <a:ext cx="2761" cy="102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椭圆 14"/>
            <p:cNvSpPr/>
            <p:nvPr>
              <p:custDataLst>
                <p:tags r:id="rId14"/>
              </p:custDataLst>
            </p:nvPr>
          </p:nvSpPr>
          <p:spPr>
            <a:xfrm>
              <a:off x="7586" y="3025"/>
              <a:ext cx="1877" cy="189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9" name="图片 18"/>
          <p:cNvPicPr>
            <a:picLocks noChangeAspect="1"/>
          </p:cNvPicPr>
          <p:nvPr>
            <p:custDataLst>
              <p:tags r:id="rId15"/>
            </p:custDataLst>
          </p:nvPr>
        </p:nvPicPr>
        <p:blipFill rotWithShape="1">
          <a:blip r:embed="rId16">
            <a:lum bright="18000"/>
          </a:blip>
          <a:srcRect/>
          <a:stretch>
            <a:fillRect/>
          </a:stretch>
        </p:blipFill>
        <p:spPr>
          <a:xfrm>
            <a:off x="4404678" y="2966085"/>
            <a:ext cx="1482725" cy="3810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>
            <p:custDataLst>
              <p:tags r:id="rId17"/>
            </p:custDataLst>
          </p:nvPr>
        </p:nvPicPr>
        <p:blipFill rotWithShape="1">
          <a:blip r:embed="rId18">
            <a:lum bright="48000"/>
          </a:blip>
          <a:srcRect/>
          <a:stretch>
            <a:fillRect/>
          </a:stretch>
        </p:blipFill>
        <p:spPr>
          <a:xfrm flipH="1">
            <a:off x="8231188" y="4241794"/>
            <a:ext cx="2673985" cy="686435"/>
          </a:xfrm>
          <a:prstGeom prst="rect">
            <a:avLst/>
          </a:prstGeom>
        </p:spPr>
      </p:pic>
      <p:pic>
        <p:nvPicPr>
          <p:cNvPr id="21" name="图片 20" descr="90b9e84ed701da1599f8f5c551cd62cb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20">
            <a:lum bright="72000"/>
          </a:blip>
          <a:srcRect/>
          <a:stretch>
            <a:fillRect/>
          </a:stretch>
        </p:blipFill>
        <p:spPr>
          <a:xfrm>
            <a:off x="6051233" y="3215640"/>
            <a:ext cx="3075940" cy="762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1"/>
            </p:custDataLst>
          </p:nvPr>
        </p:nvSpPr>
        <p:spPr>
          <a:xfrm>
            <a:off x="5109197" y="2076653"/>
            <a:ext cx="5492140" cy="1834074"/>
          </a:xfrm>
        </p:spPr>
        <p:txBody>
          <a:bodyPr lIns="90000" tIns="46800" rIns="90000" bIns="46800" anchor="t" anchorCtr="0">
            <a:normAutofit/>
          </a:bodyPr>
          <a:lstStyle>
            <a:lvl1pPr algn="ctr">
              <a:defRPr sz="6000" b="0" spc="600" baseline="0">
                <a:ea typeface="汉仪尚巍手书W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2"/>
            </p:custDataLst>
          </p:nvPr>
        </p:nvSpPr>
        <p:spPr>
          <a:xfrm>
            <a:off x="5109197" y="3949694"/>
            <a:ext cx="5492140" cy="564855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8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2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2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2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>
            <p:custDataLst>
              <p:tags r:id="rId2"/>
            </p:custDataLst>
          </p:nvPr>
        </p:nvGrpSpPr>
        <p:grpSpPr>
          <a:xfrm>
            <a:off x="286385" y="273050"/>
            <a:ext cx="11905614" cy="6584951"/>
            <a:chOff x="286385" y="273050"/>
            <a:chExt cx="11905614" cy="6584951"/>
          </a:xfrm>
        </p:grpSpPr>
        <p:sp>
          <p:nvSpPr>
            <p:cNvPr id="9" name="矩形 8"/>
            <p:cNvSpPr/>
            <p:nvPr userDrawn="1">
              <p:custDataLst>
                <p:tags r:id="rId3"/>
              </p:custDataLst>
            </p:nvPr>
          </p:nvSpPr>
          <p:spPr>
            <a:xfrm>
              <a:off x="286385" y="273050"/>
              <a:ext cx="11616055" cy="6311900"/>
            </a:xfrm>
            <a:prstGeom prst="rect">
              <a:avLst/>
            </a:prstGeom>
            <a:solidFill>
              <a:schemeClr val="bg2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en-US" altLang="zh-CN" dirty="0">
                <a:sym typeface="+mn-ea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 rotWithShape="1">
            <a:blip r:embed="rId5"/>
            <a:srcRect/>
            <a:stretch>
              <a:fillRect/>
            </a:stretch>
          </p:blipFill>
          <p:spPr>
            <a:xfrm flipH="1">
              <a:off x="10544174" y="5905493"/>
              <a:ext cx="1647825" cy="952508"/>
            </a:xfrm>
            <a:prstGeom prst="rect">
              <a:avLst/>
            </a:prstGeom>
          </p:spPr>
        </p:pic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/>
            </a:lvl1pPr>
            <a:lvl2pPr>
              <a:defRPr baseline="0"/>
            </a:lvl2pPr>
            <a:lvl3pPr>
              <a:defRPr baseline="0"/>
            </a:lvl3pPr>
            <a:lvl4pPr>
              <a:defRPr baseline="0"/>
            </a:lvl4pPr>
            <a:lvl5pPr>
              <a:defRPr baseline="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>
            <p:custDataLst>
              <p:tags r:id="rId2"/>
            </p:custDataLst>
          </p:nvPr>
        </p:nvGrpSpPr>
        <p:grpSpPr>
          <a:xfrm>
            <a:off x="2852" y="268661"/>
            <a:ext cx="5349875" cy="6708775"/>
            <a:chOff x="7" y="587"/>
            <a:chExt cx="8425" cy="10565"/>
          </a:xfrm>
        </p:grpSpPr>
        <p:pic>
          <p:nvPicPr>
            <p:cNvPr id="7" name="图片 6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>
              <a:lum bright="6000"/>
            </a:blip>
            <a:srcRect/>
            <a:stretch>
              <a:fillRect/>
            </a:stretch>
          </p:blipFill>
          <p:spPr>
            <a:xfrm>
              <a:off x="7" y="587"/>
              <a:ext cx="7535" cy="10201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>
              <a:lum bright="6000"/>
            </a:blip>
            <a:srcRect/>
            <a:stretch>
              <a:fillRect/>
            </a:stretch>
          </p:blipFill>
          <p:spPr>
            <a:xfrm>
              <a:off x="6905" y="10332"/>
              <a:ext cx="1527" cy="820"/>
            </a:xfrm>
            <a:prstGeom prst="rect">
              <a:avLst/>
            </a:prstGeom>
          </p:spPr>
        </p:pic>
      </p:grpSp>
      <p:sp>
        <p:nvSpPr>
          <p:cNvPr id="9" name="流程图: 延期 8"/>
          <p:cNvSpPr/>
          <p:nvPr>
            <p:custDataLst>
              <p:tags r:id="rId7"/>
            </p:custDataLst>
          </p:nvPr>
        </p:nvSpPr>
        <p:spPr>
          <a:xfrm flipH="1">
            <a:off x="2901950" y="7620"/>
            <a:ext cx="6842760" cy="6842760"/>
          </a:xfrm>
          <a:prstGeom prst="flowChartDelay">
            <a:avLst/>
          </a:prstGeom>
          <a:solidFill>
            <a:schemeClr val="bg2">
              <a:alpha val="99000"/>
            </a:schemeClr>
          </a:solidFill>
          <a:ln>
            <a:noFill/>
          </a:ln>
          <a:effectLst>
            <a:outerShdw blurRad="50800" dist="38100" dir="10800000" algn="r" rotWithShape="0">
              <a:srgbClr val="52654F">
                <a:alpha val="6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kern="1200" cap="all" baseline="0">
              <a:ln>
                <a:solidFill>
                  <a:schemeClr val="accent1"/>
                </a:solidFill>
              </a:ln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pic>
        <p:nvPicPr>
          <p:cNvPr id="10" name="图片 9" descr="60076ba32008fed45d0337233ef2a29a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/>
          <a:stretch>
            <a:fillRect/>
          </a:stretch>
        </p:blipFill>
        <p:spPr>
          <a:xfrm>
            <a:off x="3559810" y="4086225"/>
            <a:ext cx="8590915" cy="2835275"/>
          </a:xfrm>
          <a:prstGeom prst="rect">
            <a:avLst/>
          </a:prstGeom>
        </p:spPr>
      </p:pic>
      <p:grpSp>
        <p:nvGrpSpPr>
          <p:cNvPr id="11" name="组合 10"/>
          <p:cNvGrpSpPr/>
          <p:nvPr>
            <p:custDataLst>
              <p:tags r:id="rId10"/>
            </p:custDataLst>
          </p:nvPr>
        </p:nvGrpSpPr>
        <p:grpSpPr>
          <a:xfrm flipH="1">
            <a:off x="5172710" y="368300"/>
            <a:ext cx="7077710" cy="2335530"/>
            <a:chOff x="4985" y="560"/>
            <a:chExt cx="13528" cy="4464"/>
          </a:xfrm>
        </p:grpSpPr>
        <p:pic>
          <p:nvPicPr>
            <p:cNvPr id="12" name="图片 11" descr="60076ba32008fed45d0337233ef2a29a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2"/>
            <a:srcRect/>
            <a:stretch>
              <a:fillRect/>
            </a:stretch>
          </p:blipFill>
          <p:spPr>
            <a:xfrm>
              <a:off x="4985" y="560"/>
              <a:ext cx="13529" cy="4465"/>
            </a:xfrm>
            <a:prstGeom prst="rect">
              <a:avLst/>
            </a:prstGeom>
          </p:spPr>
        </p:pic>
        <p:sp>
          <p:nvSpPr>
            <p:cNvPr id="13" name="椭圆 12"/>
            <p:cNvSpPr/>
            <p:nvPr>
              <p:custDataLst>
                <p:tags r:id="rId13"/>
              </p:custDataLst>
            </p:nvPr>
          </p:nvSpPr>
          <p:spPr>
            <a:xfrm>
              <a:off x="13565" y="3480"/>
              <a:ext cx="2761" cy="102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kern="1200" cap="all" baseline="0">
                <a:latin typeface="Arial" panose="020B0604020202020204" pitchFamily="34" charset="0"/>
              </a:endParaRPr>
            </a:p>
          </p:txBody>
        </p:sp>
        <p:sp>
          <p:nvSpPr>
            <p:cNvPr id="14" name="椭圆 13"/>
            <p:cNvSpPr/>
            <p:nvPr>
              <p:custDataLst>
                <p:tags r:id="rId14"/>
              </p:custDataLst>
            </p:nvPr>
          </p:nvSpPr>
          <p:spPr>
            <a:xfrm>
              <a:off x="7586" y="3025"/>
              <a:ext cx="1877" cy="189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kern="1200" cap="all" baseline="0">
                <a:latin typeface="Arial" panose="020B0604020202020204" pitchFamily="34" charset="0"/>
              </a:endParaRPr>
            </a:p>
          </p:txBody>
        </p:sp>
      </p:grpSp>
      <p:pic>
        <p:nvPicPr>
          <p:cNvPr id="15" name="图片 14"/>
          <p:cNvPicPr>
            <a:picLocks noChangeAspect="1"/>
          </p:cNvPicPr>
          <p:nvPr>
            <p:custDataLst>
              <p:tags r:id="rId15"/>
            </p:custDataLst>
          </p:nvPr>
        </p:nvPicPr>
        <p:blipFill rotWithShape="1">
          <a:blip r:embed="rId16">
            <a:lum bright="18000"/>
          </a:blip>
          <a:srcRect/>
          <a:stretch>
            <a:fillRect/>
          </a:stretch>
        </p:blipFill>
        <p:spPr>
          <a:xfrm>
            <a:off x="4404678" y="2966085"/>
            <a:ext cx="1482725" cy="3810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>
            <p:custDataLst>
              <p:tags r:id="rId17"/>
            </p:custDataLst>
          </p:nvPr>
        </p:nvPicPr>
        <p:blipFill rotWithShape="1">
          <a:blip r:embed="rId18">
            <a:lum bright="48000"/>
          </a:blip>
          <a:srcRect/>
          <a:stretch>
            <a:fillRect/>
          </a:stretch>
        </p:blipFill>
        <p:spPr>
          <a:xfrm flipH="1">
            <a:off x="7761288" y="3905250"/>
            <a:ext cx="2673985" cy="686435"/>
          </a:xfrm>
          <a:prstGeom prst="rect">
            <a:avLst/>
          </a:prstGeom>
        </p:spPr>
      </p:pic>
      <p:pic>
        <p:nvPicPr>
          <p:cNvPr id="17" name="图片 16" descr="90b9e84ed701da1599f8f5c551cd62cb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20">
            <a:lum bright="72000"/>
          </a:blip>
          <a:srcRect/>
          <a:stretch>
            <a:fillRect/>
          </a:stretch>
        </p:blipFill>
        <p:spPr>
          <a:xfrm>
            <a:off x="6051233" y="3215640"/>
            <a:ext cx="3075940" cy="762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1"/>
            </p:custDataLst>
          </p:nvPr>
        </p:nvSpPr>
        <p:spPr>
          <a:xfrm>
            <a:off x="5533390" y="2251710"/>
            <a:ext cx="5085715" cy="1629410"/>
          </a:xfrm>
        </p:spPr>
        <p:txBody>
          <a:bodyPr vert="horz" lIns="90000" tIns="46800" rIns="90000" bIns="4680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8000" b="1" i="0" u="none" strike="noStrike" kern="1200" cap="all" spc="6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2"/>
            </p:custDataLst>
          </p:nvPr>
        </p:nvSpPr>
        <p:spPr/>
        <p:txBody>
          <a:bodyPr/>
          <a:lstStyle>
            <a:lvl1pPr>
              <a:defRPr kern="1200" cap="all"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3"/>
            </p:custDataLst>
          </p:nvPr>
        </p:nvSpPr>
        <p:spPr/>
        <p:txBody>
          <a:bodyPr/>
          <a:lstStyle>
            <a:lvl1pPr>
              <a:defRPr kern="1200" cap="all"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24"/>
            </p:custDataLst>
          </p:nvPr>
        </p:nvSpPr>
        <p:spPr/>
        <p:txBody>
          <a:bodyPr/>
          <a:lstStyle>
            <a:lvl1pPr>
              <a:defRPr kern="1200" cap="all"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9" name="文本占位符 18"/>
          <p:cNvSpPr>
            <a:spLocks noGrp="1"/>
          </p:cNvSpPr>
          <p:nvPr>
            <p:ph type="body" sz="quarter" idx="13" hasCustomPrompt="1"/>
            <p:custDataLst>
              <p:tags r:id="rId25"/>
            </p:custDataLst>
          </p:nvPr>
        </p:nvSpPr>
        <p:spPr>
          <a:xfrm>
            <a:off x="5533268" y="3916681"/>
            <a:ext cx="5085464" cy="526234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00000"/>
              </a:lnSpc>
              <a:spcAft>
                <a:spcPts val="0"/>
              </a:spcAft>
              <a:buNone/>
              <a:defRPr sz="2800" kern="120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/>
          <a:srcRect/>
          <a:stretch>
            <a:fillRect/>
          </a:stretch>
        </p:blipFill>
        <p:spPr>
          <a:xfrm flipH="1">
            <a:off x="10544174" y="5905493"/>
            <a:ext cx="1647825" cy="952508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286385" y="273050"/>
            <a:ext cx="11616055" cy="63119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dirty="0"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4"/>
          <a:srcRect/>
          <a:stretch>
            <a:fillRect/>
          </a:stretch>
        </p:blipFill>
        <p:spPr>
          <a:xfrm flipH="1">
            <a:off x="10544175" y="5905500"/>
            <a:ext cx="1647825" cy="9525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>
            <a:normAutofit/>
          </a:bodyPr>
          <a:lstStyle>
            <a:lvl1pPr>
              <a:defRPr sz="32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/>
          <a:srcRect/>
          <a:stretch>
            <a:fillRect/>
          </a:stretch>
        </p:blipFill>
        <p:spPr>
          <a:xfrm flipH="1">
            <a:off x="10544174" y="5905493"/>
            <a:ext cx="1647825" cy="952508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0" y="-4128"/>
            <a:ext cx="5086985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dirty="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>
            <a:normAutofit/>
          </a:bodyPr>
          <a:lstStyle>
            <a:lvl1pPr>
              <a:defRPr sz="36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/>
          <a:srcRect/>
          <a:stretch>
            <a:fillRect/>
          </a:stretch>
        </p:blipFill>
        <p:spPr>
          <a:xfrm flipH="1">
            <a:off x="10544174" y="5905493"/>
            <a:ext cx="1647825" cy="952508"/>
          </a:xfrm>
          <a:prstGeom prst="rect">
            <a:avLst/>
          </a:prstGeom>
        </p:spPr>
      </p:pic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>
            <a:normAutofit/>
          </a:bodyPr>
          <a:lstStyle>
            <a:lvl1pPr algn="ctr">
              <a:defRPr sz="36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3810" y="5020946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4"/>
          <a:srcRect/>
          <a:stretch>
            <a:fillRect/>
          </a:stretch>
        </p:blipFill>
        <p:spPr>
          <a:xfrm flipH="1">
            <a:off x="10544174" y="5905493"/>
            <a:ext cx="1647825" cy="95250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>
            <a:normAutofit/>
          </a:bodyPr>
          <a:lstStyle>
            <a:lvl1pPr algn="ctr">
              <a:defRPr sz="32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0"/>
            </p:custDataLst>
          </p:nvPr>
        </p:nvSpPr>
        <p:spPr>
          <a:xfrm>
            <a:off x="580030" y="5180400"/>
            <a:ext cx="11001600" cy="1011600"/>
          </a:xfrm>
        </p:spPr>
        <p:txBody>
          <a:bodyPr/>
          <a:lstStyle>
            <a:lvl1pPr marL="0" indent="0">
              <a:buNone/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/>
          <a:srcRect/>
          <a:stretch>
            <a:fillRect/>
          </a:stretch>
        </p:blipFill>
        <p:spPr>
          <a:xfrm flipH="1">
            <a:off x="10544174" y="5905493"/>
            <a:ext cx="1647825" cy="952508"/>
          </a:xfrm>
          <a:prstGeom prst="rect">
            <a:avLst/>
          </a:prstGeom>
        </p:spPr>
      </p:pic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579600" y="237600"/>
            <a:ext cx="11037600" cy="441964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1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2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/>
          <a:stretch>
            <a:fillRect/>
          </a:stretch>
        </p:blipFill>
        <p:spPr>
          <a:xfrm>
            <a:off x="-36830" y="2948305"/>
            <a:ext cx="1613535" cy="155511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 flipH="1">
            <a:off x="10615295" y="2948305"/>
            <a:ext cx="1578610" cy="15551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>
            <a:normAutofit/>
          </a:bodyPr>
          <a:lstStyle>
            <a:lvl1pPr algn="ctr">
              <a:defRPr sz="60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/>
          <a:srcRect/>
          <a:stretch>
            <a:fillRect/>
          </a:stretch>
        </p:blipFill>
        <p:spPr>
          <a:xfrm flipH="1">
            <a:off x="10544174" y="5905493"/>
            <a:ext cx="1647825" cy="95250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5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>
            <p:custDataLst>
              <p:tags r:id="rId2"/>
            </p:custDataLst>
          </p:nvPr>
        </p:nvGrpSpPr>
        <p:grpSpPr>
          <a:xfrm flipH="1">
            <a:off x="3695065" y="-256540"/>
            <a:ext cx="8722995" cy="2823210"/>
            <a:chOff x="4985" y="560"/>
            <a:chExt cx="13528" cy="4464"/>
          </a:xfrm>
        </p:grpSpPr>
        <p:pic>
          <p:nvPicPr>
            <p:cNvPr id="8" name="图片 7" descr="60076ba32008fed45d0337233ef2a29a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>
              <a:lum bright="-6000"/>
            </a:blip>
            <a:srcRect/>
            <a:stretch>
              <a:fillRect/>
            </a:stretch>
          </p:blipFill>
          <p:spPr>
            <a:xfrm>
              <a:off x="4985" y="560"/>
              <a:ext cx="13529" cy="4465"/>
            </a:xfrm>
            <a:prstGeom prst="rect">
              <a:avLst/>
            </a:prstGeom>
          </p:spPr>
        </p:pic>
        <p:sp>
          <p:nvSpPr>
            <p:cNvPr id="9" name="椭圆 8"/>
            <p:cNvSpPr/>
            <p:nvPr>
              <p:custDataLst>
                <p:tags r:id="rId5"/>
              </p:custDataLst>
            </p:nvPr>
          </p:nvSpPr>
          <p:spPr>
            <a:xfrm>
              <a:off x="13565" y="3480"/>
              <a:ext cx="2761" cy="1026"/>
            </a:xfrm>
            <a:prstGeom prst="ellipse">
              <a:avLst/>
            </a:prstGeom>
            <a:solidFill>
              <a:srgbClr val="F6F5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</a:endParaRPr>
            </a:p>
          </p:txBody>
        </p:sp>
        <p:sp>
          <p:nvSpPr>
            <p:cNvPr id="10" name="椭圆 9"/>
            <p:cNvSpPr/>
            <p:nvPr>
              <p:custDataLst>
                <p:tags r:id="rId6"/>
              </p:custDataLst>
            </p:nvPr>
          </p:nvSpPr>
          <p:spPr>
            <a:xfrm>
              <a:off x="7586" y="3025"/>
              <a:ext cx="1877" cy="1891"/>
            </a:xfrm>
            <a:prstGeom prst="ellipse">
              <a:avLst/>
            </a:prstGeom>
            <a:solidFill>
              <a:srgbClr val="F4F3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</a:endParaRPr>
            </a:p>
          </p:txBody>
        </p:sp>
      </p:grpSp>
      <p:grpSp>
        <p:nvGrpSpPr>
          <p:cNvPr id="11" name="组合 10"/>
          <p:cNvGrpSpPr/>
          <p:nvPr>
            <p:custDataLst>
              <p:tags r:id="rId7"/>
            </p:custDataLst>
          </p:nvPr>
        </p:nvGrpSpPr>
        <p:grpSpPr>
          <a:xfrm flipH="1">
            <a:off x="-5848" y="1301236"/>
            <a:ext cx="12206913" cy="5300859"/>
            <a:chOff x="4857" y="-184"/>
            <a:chExt cx="12473" cy="4834"/>
          </a:xfrm>
        </p:grpSpPr>
        <p:pic>
          <p:nvPicPr>
            <p:cNvPr id="12" name="图片 11" descr="60076ba32008fed45d0337233ef2a29a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>
              <a:lum bright="-12000"/>
            </a:blip>
            <a:srcRect/>
            <a:stretch>
              <a:fillRect/>
            </a:stretch>
          </p:blipFill>
          <p:spPr>
            <a:xfrm>
              <a:off x="4857" y="-184"/>
              <a:ext cx="12473" cy="4305"/>
            </a:xfrm>
            <a:prstGeom prst="rect">
              <a:avLst/>
            </a:prstGeom>
          </p:spPr>
        </p:pic>
        <p:sp>
          <p:nvSpPr>
            <p:cNvPr id="13" name="椭圆 12"/>
            <p:cNvSpPr/>
            <p:nvPr>
              <p:custDataLst>
                <p:tags r:id="rId10"/>
              </p:custDataLst>
            </p:nvPr>
          </p:nvSpPr>
          <p:spPr>
            <a:xfrm>
              <a:off x="13565" y="3480"/>
              <a:ext cx="2761" cy="1026"/>
            </a:xfrm>
            <a:prstGeom prst="ellipse">
              <a:avLst/>
            </a:prstGeom>
            <a:solidFill>
              <a:srgbClr val="F6F5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</a:endParaRPr>
            </a:p>
          </p:txBody>
        </p:sp>
        <p:sp>
          <p:nvSpPr>
            <p:cNvPr id="14" name="椭圆 13"/>
            <p:cNvSpPr/>
            <p:nvPr>
              <p:custDataLst>
                <p:tags r:id="rId11"/>
              </p:custDataLst>
            </p:nvPr>
          </p:nvSpPr>
          <p:spPr>
            <a:xfrm>
              <a:off x="7586" y="2759"/>
              <a:ext cx="1877" cy="1891"/>
            </a:xfrm>
            <a:prstGeom prst="ellipse">
              <a:avLst/>
            </a:prstGeom>
            <a:solidFill>
              <a:srgbClr val="F4F3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2"/>
            </p:custDataLst>
          </p:nvPr>
        </p:nvSpPr>
        <p:spPr>
          <a:xfrm>
            <a:off x="3074035" y="3040380"/>
            <a:ext cx="6044565" cy="914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800" b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3073811" y="3987277"/>
            <a:ext cx="6044379" cy="1428535"/>
          </a:xfrm>
        </p:spPr>
        <p:txBody>
          <a:bodyPr lIns="90170" tIns="46990" rIns="90170" bIns="46990">
            <a:normAutofit/>
          </a:bodyPr>
          <a:lstStyle>
            <a:lvl1pPr marL="0" indent="0" algn="ctr" eaLnBrk="1" fontAlgn="auto" latinLnBrk="0" hangingPunct="1">
              <a:buNone/>
              <a:defRPr kumimoji="0" lang="zh-CN" altLang="en-US" sz="24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/>
          <a:srcRect/>
          <a:stretch>
            <a:fillRect/>
          </a:stretch>
        </p:blipFill>
        <p:spPr>
          <a:xfrm flipH="1">
            <a:off x="10544174" y="5905493"/>
            <a:ext cx="1647825" cy="95250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5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6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/>
          <a:srcRect/>
          <a:stretch>
            <a:fillRect/>
          </a:stretch>
        </p:blipFill>
        <p:spPr>
          <a:xfrm flipH="1">
            <a:off x="10544174" y="5905493"/>
            <a:ext cx="1647825" cy="95250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5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6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7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8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lum bright="6000"/>
          </a:blip>
          <a:srcRect/>
          <a:stretch>
            <a:fillRect/>
          </a:stretch>
        </p:blipFill>
        <p:spPr>
          <a:xfrm>
            <a:off x="6776085" y="-243205"/>
            <a:ext cx="5459095" cy="7098030"/>
          </a:xfrm>
          <a:prstGeom prst="rect">
            <a:avLst/>
          </a:prstGeom>
        </p:spPr>
      </p:pic>
      <p:sp>
        <p:nvSpPr>
          <p:cNvPr id="7" name="流程图: 延期 6"/>
          <p:cNvSpPr/>
          <p:nvPr>
            <p:custDataLst>
              <p:tags r:id="rId4"/>
            </p:custDataLst>
          </p:nvPr>
        </p:nvSpPr>
        <p:spPr>
          <a:xfrm>
            <a:off x="2961640" y="12065"/>
            <a:ext cx="6842760" cy="6842760"/>
          </a:xfrm>
          <a:prstGeom prst="flowChartDelay">
            <a:avLst/>
          </a:prstGeom>
          <a:solidFill>
            <a:schemeClr val="bg2">
              <a:alpha val="99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/>
          <a:srcRect/>
          <a:stretch>
            <a:fillRect/>
          </a:stretch>
        </p:blipFill>
        <p:spPr>
          <a:xfrm flipH="1">
            <a:off x="10544174" y="5905493"/>
            <a:ext cx="1647825" cy="95250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5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6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>
            <p:custDataLst>
              <p:tags r:id="rId2"/>
            </p:custDataLst>
          </p:nvPr>
        </p:nvGrpSpPr>
        <p:grpSpPr>
          <a:xfrm>
            <a:off x="286385" y="273050"/>
            <a:ext cx="11905614" cy="6584951"/>
            <a:chOff x="286385" y="273050"/>
            <a:chExt cx="11905614" cy="6584951"/>
          </a:xfrm>
        </p:grpSpPr>
        <p:sp>
          <p:nvSpPr>
            <p:cNvPr id="9" name="矩形 8"/>
            <p:cNvSpPr/>
            <p:nvPr userDrawn="1">
              <p:custDataLst>
                <p:tags r:id="rId3"/>
              </p:custDataLst>
            </p:nvPr>
          </p:nvSpPr>
          <p:spPr>
            <a:xfrm>
              <a:off x="286385" y="273050"/>
              <a:ext cx="11616055" cy="6311900"/>
            </a:xfrm>
            <a:prstGeom prst="rect">
              <a:avLst/>
            </a:prstGeom>
            <a:solidFill>
              <a:schemeClr val="bg2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en-US" altLang="zh-CN" dirty="0">
                <a:sym typeface="+mn-ea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 rotWithShape="1">
            <a:blip r:embed="rId5"/>
            <a:srcRect/>
            <a:stretch>
              <a:fillRect/>
            </a:stretch>
          </p:blipFill>
          <p:spPr>
            <a:xfrm flipH="1">
              <a:off x="10544174" y="5905493"/>
              <a:ext cx="1647825" cy="952508"/>
            </a:xfrm>
            <a:prstGeom prst="rect">
              <a:avLst/>
            </a:prstGeom>
          </p:spPr>
        </p:pic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6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7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5" Type="http://schemas.openxmlformats.org/officeDocument/2006/relationships/theme" Target="../theme/theme1.xml"/><Relationship Id="rId24" Type="http://schemas.openxmlformats.org/officeDocument/2006/relationships/tags" Target="../tags/tag160.xml"/><Relationship Id="rId23" Type="http://schemas.openxmlformats.org/officeDocument/2006/relationships/tags" Target="../tags/tag159.xml"/><Relationship Id="rId22" Type="http://schemas.openxmlformats.org/officeDocument/2006/relationships/tags" Target="../tags/tag158.xml"/><Relationship Id="rId21" Type="http://schemas.openxmlformats.org/officeDocument/2006/relationships/tags" Target="../tags/tag157.xml"/><Relationship Id="rId20" Type="http://schemas.openxmlformats.org/officeDocument/2006/relationships/tags" Target="../tags/tag156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155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62.xml"/><Relationship Id="rId1" Type="http://schemas.openxmlformats.org/officeDocument/2006/relationships/tags" Target="../tags/tag16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1.xml"/><Relationship Id="rId3" Type="http://schemas.openxmlformats.org/officeDocument/2006/relationships/tags" Target="../tags/tag177.xml"/><Relationship Id="rId2" Type="http://schemas.openxmlformats.org/officeDocument/2006/relationships/tags" Target="../tags/tag176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" Target="slide5.xml"/><Relationship Id="rId8" Type="http://schemas.openxmlformats.org/officeDocument/2006/relationships/slide" Target="slide4.xml"/><Relationship Id="rId7" Type="http://schemas.openxmlformats.org/officeDocument/2006/relationships/slide" Target="slide3.xml"/><Relationship Id="rId6" Type="http://schemas.openxmlformats.org/officeDocument/2006/relationships/tags" Target="../tags/tag163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6" Type="http://schemas.openxmlformats.org/officeDocument/2006/relationships/notesSlide" Target="../notesSlides/notesSlide2.xml"/><Relationship Id="rId15" Type="http://schemas.openxmlformats.org/officeDocument/2006/relationships/slideLayout" Target="../slideLayouts/slideLayout6.xml"/><Relationship Id="rId14" Type="http://schemas.openxmlformats.org/officeDocument/2006/relationships/tags" Target="../tags/tag164.xml"/><Relationship Id="rId13" Type="http://schemas.openxmlformats.org/officeDocument/2006/relationships/slide" Target="slide9.xml"/><Relationship Id="rId12" Type="http://schemas.openxmlformats.org/officeDocument/2006/relationships/slide" Target="slide8.xml"/><Relationship Id="rId11" Type="http://schemas.openxmlformats.org/officeDocument/2006/relationships/slide" Target="slide7.xml"/><Relationship Id="rId10" Type="http://schemas.openxmlformats.org/officeDocument/2006/relationships/slide" Target="slide6.xml"/><Relationship Id="rId1" Type="http://schemas.openxmlformats.org/officeDocument/2006/relationships/diagramData" Target="../diagrams/data1.xm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4.xml"/><Relationship Id="rId6" Type="http://schemas.openxmlformats.org/officeDocument/2006/relationships/tags" Target="../tags/tag168.xml"/><Relationship Id="rId5" Type="http://schemas.openxmlformats.org/officeDocument/2006/relationships/slide" Target="slide2.xml"/><Relationship Id="rId4" Type="http://schemas.openxmlformats.org/officeDocument/2006/relationships/image" Target="../media/image14.jpeg"/><Relationship Id="rId3" Type="http://schemas.openxmlformats.org/officeDocument/2006/relationships/tags" Target="../tags/tag167.xml"/><Relationship Id="rId2" Type="http://schemas.openxmlformats.org/officeDocument/2006/relationships/tags" Target="../tags/tag166.xml"/><Relationship Id="rId1" Type="http://schemas.openxmlformats.org/officeDocument/2006/relationships/tags" Target="../tags/tag165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170.xml"/><Relationship Id="rId5" Type="http://schemas.openxmlformats.org/officeDocument/2006/relationships/image" Target="../media/image15.png"/><Relationship Id="rId4" Type="http://schemas.openxmlformats.org/officeDocument/2006/relationships/tags" Target="../tags/tag169.xml"/><Relationship Id="rId3" Type="http://schemas.microsoft.com/office/2007/relationships/media" Target="../media/media1.mp4"/><Relationship Id="rId2" Type="http://schemas.openxmlformats.org/officeDocument/2006/relationships/video" Target="../media/media1.mp4"/><Relationship Id="rId1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3.xml"/><Relationship Id="rId3" Type="http://schemas.openxmlformats.org/officeDocument/2006/relationships/themeOverride" Target="../theme/themeOverride1.xml"/><Relationship Id="rId2" Type="http://schemas.openxmlformats.org/officeDocument/2006/relationships/tags" Target="../tags/tag171.xml"/><Relationship Id="rId1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3.xml"/><Relationship Id="rId4" Type="http://schemas.openxmlformats.org/officeDocument/2006/relationships/themeOverride" Target="../theme/themeOverride2.xml"/><Relationship Id="rId3" Type="http://schemas.openxmlformats.org/officeDocument/2006/relationships/tags" Target="../tags/tag172.xml"/><Relationship Id="rId2" Type="http://schemas.openxmlformats.org/officeDocument/2006/relationships/slide" Target="slide2.xml"/><Relationship Id="rId1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3.xml"/><Relationship Id="rId3" Type="http://schemas.openxmlformats.org/officeDocument/2006/relationships/themeOverride" Target="../theme/themeOverride3.xml"/><Relationship Id="rId2" Type="http://schemas.openxmlformats.org/officeDocument/2006/relationships/tags" Target="../tags/tag173.xml"/><Relationship Id="rId1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3.xml"/><Relationship Id="rId4" Type="http://schemas.openxmlformats.org/officeDocument/2006/relationships/themeOverride" Target="../theme/themeOverride4.xml"/><Relationship Id="rId3" Type="http://schemas.openxmlformats.org/officeDocument/2006/relationships/tags" Target="../tags/tag174.xml"/><Relationship Id="rId2" Type="http://schemas.openxmlformats.org/officeDocument/2006/relationships/slide" Target="slide2.xml"/><Relationship Id="rId1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3.xml"/><Relationship Id="rId3" Type="http://schemas.openxmlformats.org/officeDocument/2006/relationships/themeOverride" Target="../theme/themeOverride5.xml"/><Relationship Id="rId2" Type="http://schemas.openxmlformats.org/officeDocument/2006/relationships/tags" Target="../tags/tag175.xml"/><Relationship Id="rId1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>
            <a:prstTxWarp prst="textArchUp">
              <a:avLst/>
            </a:prstTxWarp>
            <a:normAutofit/>
          </a:bodyPr>
          <a:lstStyle/>
          <a:p>
            <a:r>
              <a:rPr lang="zh-CN" altLang="en-US" sz="7200" b="1" dirty="0">
                <a:effectLst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古诗词赏析</a:t>
            </a:r>
            <a:endParaRPr lang="zh-CN" altLang="en-US" sz="7200" b="1" dirty="0">
              <a:effectLst>
                <a:reflection blurRad="6350" stA="55000" endA="300" endPos="455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dissolve/>
      </p:transition>
    </mc:Choice>
    <mc:Fallback>
      <p:transition spd="med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p>
            <a:r>
              <a:rPr lang="zh-CN" altLang="en-US" dirty="0"/>
              <a:t>感谢欣赏</a:t>
            </a:r>
            <a:endParaRPr lang="zh-CN" altLang="en-US" dirty="0"/>
          </a:p>
        </p:txBody>
      </p:sp>
    </p:spTree>
    <p:custDataLst>
      <p:tags r:id="rId3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示 1"/>
          <p:cNvGraphicFramePr/>
          <p:nvPr/>
        </p:nvGraphicFramePr>
        <p:xfrm>
          <a:off x="-9525" y="546735"/>
          <a:ext cx="8128000" cy="54184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7301865" y="2012315"/>
            <a:ext cx="1397635" cy="2833370"/>
          </a:xfrm>
          <a:prstGeom prst="rect">
            <a:avLst/>
          </a:prstGeom>
          <a:noFill/>
        </p:spPr>
        <p:txBody>
          <a:bodyPr wrap="square" rtlCol="0">
            <a:normAutofit fontScale="97500" lnSpcReduction="10000"/>
          </a:bodyPr>
          <a:lstStyle/>
          <a:p>
            <a:pPr algn="ctr" fontAlgn="auto">
              <a:lnSpc>
                <a:spcPct val="100000"/>
              </a:lnSpc>
            </a:pPr>
            <a:r>
              <a:rPr lang="zh-CN" altLang="zh-CN" sz="96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尚巍手书W" panose="00020600040101010101" pitchFamily="18" charset="-122"/>
              </a:rPr>
              <a:t>目</a:t>
            </a:r>
            <a:endParaRPr lang="zh-CN" altLang="zh-CN" sz="96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汉仪尚巍手书W" panose="00020600040101010101" pitchFamily="18" charset="-122"/>
            </a:endParaRPr>
          </a:p>
          <a:p>
            <a:pPr algn="ctr" fontAlgn="auto">
              <a:lnSpc>
                <a:spcPct val="100000"/>
              </a:lnSpc>
            </a:pPr>
            <a:r>
              <a:rPr lang="zh-CN" altLang="zh-CN" sz="96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尚巍手书W" panose="00020600040101010101" pitchFamily="18" charset="-122"/>
              </a:rPr>
              <a:t>录</a:t>
            </a:r>
            <a:endParaRPr lang="zh-CN" altLang="zh-CN" sz="96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汉仪尚巍手书W" panose="00020600040101010101" pitchFamily="18" charset="-122"/>
            </a:endParaRPr>
          </a:p>
        </p:txBody>
      </p:sp>
      <p:sp>
        <p:nvSpPr>
          <p:cNvPr id="5" name="文本框 4">
            <a:hlinkClick r:id="rId7" tooltip="元旦" action="ppaction://hlinksldjump"/>
          </p:cNvPr>
          <p:cNvSpPr txBox="1"/>
          <p:nvPr/>
        </p:nvSpPr>
        <p:spPr>
          <a:xfrm>
            <a:off x="3766185" y="680085"/>
            <a:ext cx="68573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hlinkClick r:id="rId7" tooltip="元旦" action="ppaction://hlinksldjump"/>
              </a:rPr>
              <a:t>春节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>
            <a:hlinkClick r:id="rId8" tooltip="青玉案 元夕" action="ppaction://hlinksldjump"/>
          </p:cNvPr>
          <p:cNvSpPr txBox="1"/>
          <p:nvPr/>
        </p:nvSpPr>
        <p:spPr>
          <a:xfrm>
            <a:off x="3778885" y="1452245"/>
            <a:ext cx="24955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hlinkClick r:id="rId8" tooltip="青玉案 元夕" action="ppaction://hlinksldjump"/>
              </a:rPr>
              <a:t>元宵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772535" y="2245995"/>
            <a:ext cx="24955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hlinkClick r:id="rId9" tooltip="清明" action="ppaction://hlinksldjump"/>
              </a:rPr>
              <a:t>清明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66185" y="3020695"/>
            <a:ext cx="24955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hlinkClick r:id="rId10" tooltip="浣溪沙 端午&#13;" action="ppaction://hlinksldjump"/>
              </a:rPr>
              <a:t>端午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683635" y="3814445"/>
            <a:ext cx="24955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hlinkClick r:id="rId11" tooltip="鹊桥仙" action="ppaction://hlinksldjump"/>
              </a:rPr>
              <a:t>七夕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639185" y="4627245"/>
            <a:ext cx="24955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hlinkClick r:id="rId12" tooltip="望月怀远" action="ppaction://hlinksldjump"/>
              </a:rPr>
              <a:t>中秋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639185" y="5443220"/>
            <a:ext cx="24955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hlinkClick r:id="rId13" tooltip="九月九忆山东兄弟" action="ppaction://hlinksldjump"/>
              </a:rPr>
              <a:t>重阳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000">
        <p:fade/>
      </p:transition>
    </mc:Choice>
    <mc:Fallback>
      <p:transition spd="slow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>
            <a:normAutofit fontScale="90000"/>
          </a:bodyPr>
          <a:lstStyle/>
          <a:p>
            <a:pPr marL="1440180" algn="l">
              <a:lnSpc>
                <a:spcPct val="150000"/>
              </a:lnSpc>
            </a:pPr>
            <a:r>
              <a:rPr lang="zh-CN" altLang="zh-CN" sz="4400" dirty="0">
                <a:latin typeface="楷体" panose="02010609060101010101" charset="-122"/>
                <a:ea typeface="楷体" panose="02010609060101010101" charset="-122"/>
              </a:rPr>
              <a:t>元旦</a:t>
            </a:r>
            <a:endParaRPr lang="zh-CN" altLang="zh-CN" sz="44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/>
            <p:custDataLst>
              <p:tags r:id="rId2"/>
            </p:custDataLst>
          </p:nvPr>
        </p:nvSpPr>
        <p:spPr>
          <a:xfrm>
            <a:off x="582930" y="2370455"/>
            <a:ext cx="3956685" cy="3241040"/>
          </a:xfrm>
          <a:ln>
            <a:solidFill>
              <a:schemeClr val="accent5">
                <a:lumMod val="75000"/>
              </a:schemeClr>
            </a:solidFill>
          </a:ln>
        </p:spPr>
        <p:txBody>
          <a:bodyPr/>
          <a:lstStyle/>
          <a:p>
            <a:pPr marL="230505" indent="0" algn="ctr">
              <a:lnSpc>
                <a:spcPct val="150000"/>
              </a:lnSpc>
              <a:spcBef>
                <a:spcPts val="200"/>
              </a:spcBef>
              <a:spcAft>
                <a:spcPts val="200"/>
              </a:spcAft>
              <a:buNone/>
            </a:pP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</a:rPr>
              <a:t>爆竹声中一岁除，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</a:endParaRPr>
          </a:p>
          <a:p>
            <a:pPr marL="230505" indent="0" algn="ctr">
              <a:lnSpc>
                <a:spcPct val="150000"/>
              </a:lnSpc>
              <a:spcBef>
                <a:spcPts val="200"/>
              </a:spcBef>
              <a:spcAft>
                <a:spcPts val="200"/>
              </a:spcAft>
              <a:buNone/>
            </a:pP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</a:rPr>
              <a:t>春风送暖入屠苏。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</a:endParaRPr>
          </a:p>
          <a:p>
            <a:pPr marL="230505" indent="0" algn="ctr">
              <a:lnSpc>
                <a:spcPct val="150000"/>
              </a:lnSpc>
              <a:spcBef>
                <a:spcPts val="200"/>
              </a:spcBef>
              <a:spcAft>
                <a:spcPts val="200"/>
              </a:spcAft>
              <a:buNone/>
            </a:pP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</a:rPr>
              <a:t>千门万户曈曈日，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</a:endParaRPr>
          </a:p>
          <a:p>
            <a:pPr marL="230505" indent="0" algn="ctr">
              <a:lnSpc>
                <a:spcPct val="150000"/>
              </a:lnSpc>
              <a:spcBef>
                <a:spcPts val="200"/>
              </a:spcBef>
              <a:spcAft>
                <a:spcPts val="200"/>
              </a:spcAft>
              <a:buNone/>
            </a:pP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</a:rPr>
              <a:t>总把新桃换旧符。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" name="内容占位符 2" descr="D:\张亭\信息技术\北理  信息技术-xuxiie\源文件\5\新建文件夹\元旦配图.jpg元旦配图"/>
          <p:cNvPicPr>
            <a:picLocks noGrp="1" noChangeAspect="1"/>
          </p:cNvPicPr>
          <p:nvPr>
            <p:ph sz="quarter" idx="14"/>
            <p:custDataLst>
              <p:tags r:id="rId3"/>
            </p:custDataLst>
          </p:nvPr>
        </p:nvPicPr>
        <p:blipFill>
          <a:blip r:embed="rId4"/>
          <a:srcRect/>
          <a:stretch>
            <a:fillRect/>
          </a:stretch>
        </p:blipFill>
        <p:spPr>
          <a:xfrm>
            <a:off x="5429250" y="1058228"/>
            <a:ext cx="5943600" cy="4462145"/>
          </a:xfrm>
          <a:prstGeom prst="round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886710" y="1637030"/>
            <a:ext cx="19297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宋·王安石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动作按钮: 第一张 6">
            <a:hlinkClick r:id="rId5" action="ppaction://hlinksldjump"/>
          </p:cNvPr>
          <p:cNvSpPr/>
          <p:nvPr/>
        </p:nvSpPr>
        <p:spPr>
          <a:xfrm>
            <a:off x="4876800" y="5981065"/>
            <a:ext cx="1162050" cy="609600"/>
          </a:xfrm>
          <a:prstGeom prst="actionButtonHom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内容占位符 2"/>
          <p:cNvSpPr>
            <a:spLocks noGrp="1"/>
          </p:cNvSpPr>
          <p:nvPr/>
        </p:nvSpPr>
        <p:spPr>
          <a:xfrm>
            <a:off x="830580" y="1915160"/>
            <a:ext cx="4343400" cy="4313555"/>
          </a:xfrm>
          <a:prstGeom prst="rect">
            <a:avLst/>
          </a:prstGeom>
          <a:ln>
            <a:solidFill>
              <a:schemeClr val="accent4">
                <a:lumMod val="75000"/>
              </a:schemeClr>
            </a:solidFill>
          </a:ln>
        </p:spPr>
        <p:txBody>
          <a:bodyPr vert="horz" lIns="90000" tIns="46800" rIns="90000" bIns="46800" rtlCol="0">
            <a:no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lnSpc>
                <a:spcPct val="125000"/>
              </a:lnSpc>
              <a:spcAft>
                <a:spcPts val="500"/>
              </a:spcAft>
              <a:buNone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东风夜放花千树。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l">
              <a:lnSpc>
                <a:spcPct val="125000"/>
              </a:lnSpc>
              <a:spcAft>
                <a:spcPts val="500"/>
              </a:spcAft>
              <a:buNone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更吹落、星如雨。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l">
              <a:lnSpc>
                <a:spcPct val="125000"/>
              </a:lnSpc>
              <a:spcAft>
                <a:spcPts val="500"/>
              </a:spcAft>
              <a:buNone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宝马雕车香满路。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l">
              <a:lnSpc>
                <a:spcPct val="125000"/>
              </a:lnSpc>
              <a:spcAft>
                <a:spcPts val="500"/>
              </a:spcAft>
              <a:buNone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凤箫声动，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l">
              <a:lnSpc>
                <a:spcPct val="125000"/>
              </a:lnSpc>
              <a:spcAft>
                <a:spcPts val="500"/>
              </a:spcAft>
              <a:buNone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玉壶光转，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l">
              <a:lnSpc>
                <a:spcPct val="125000"/>
              </a:lnSpc>
              <a:spcAft>
                <a:spcPts val="500"/>
              </a:spcAft>
              <a:buNone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一夜鱼龙舞。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74615" y="1267460"/>
            <a:ext cx="17538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宋˙辛弃疾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内容占位符 2"/>
          <p:cNvSpPr>
            <a:spLocks noGrp="1"/>
          </p:cNvSpPr>
          <p:nvPr/>
        </p:nvSpPr>
        <p:spPr>
          <a:xfrm>
            <a:off x="6928485" y="1915160"/>
            <a:ext cx="3877200" cy="3938400"/>
          </a:xfrm>
          <a:prstGeom prst="rect">
            <a:avLst/>
          </a:prstGeom>
          <a:ln>
            <a:solidFill>
              <a:schemeClr val="accent4">
                <a:lumMod val="75000"/>
              </a:schemeClr>
            </a:solidFill>
          </a:ln>
        </p:spPr>
        <p:txBody>
          <a:bodyPr vert="horz" lIns="90000" tIns="46800" rIns="90000" bIns="46800" rtlCol="0">
            <a:no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algn="l">
              <a:lnSpc>
                <a:spcPct val="125000"/>
              </a:lnSpc>
              <a:spcAft>
                <a:spcPts val="500"/>
              </a:spcAft>
              <a:buClrTx/>
              <a:buSzTx/>
              <a:buNone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蛾儿雪柳黄金缕。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marL="0" algn="l">
              <a:lnSpc>
                <a:spcPct val="125000"/>
              </a:lnSpc>
              <a:spcAft>
                <a:spcPts val="500"/>
              </a:spcAft>
              <a:buClrTx/>
              <a:buSzTx/>
              <a:buNone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笑语盈盈暗香去。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marL="0" algn="l">
              <a:lnSpc>
                <a:spcPct val="125000"/>
              </a:lnSpc>
              <a:spcAft>
                <a:spcPts val="500"/>
              </a:spcAft>
              <a:buClrTx/>
              <a:buSzTx/>
              <a:buNone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众里寻他千百度。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marL="0" algn="l">
              <a:lnSpc>
                <a:spcPct val="125000"/>
              </a:lnSpc>
              <a:spcAft>
                <a:spcPts val="500"/>
              </a:spcAft>
              <a:buClrTx/>
              <a:buSzTx/>
              <a:buNone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蓦然回首，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marL="0" algn="l">
              <a:lnSpc>
                <a:spcPct val="125000"/>
              </a:lnSpc>
              <a:spcAft>
                <a:spcPts val="500"/>
              </a:spcAft>
              <a:buClrTx/>
              <a:buSzTx/>
              <a:buNone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那人却在，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marL="0" algn="l">
              <a:lnSpc>
                <a:spcPct val="125000"/>
              </a:lnSpc>
              <a:spcAft>
                <a:spcPts val="500"/>
              </a:spcAft>
              <a:buClrTx/>
              <a:buSzTx/>
              <a:buNone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灯火阑珊处。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标题 3"/>
          <p:cNvSpPr>
            <a:spLocks noGrp="1"/>
          </p:cNvSpPr>
          <p:nvPr/>
        </p:nvSpPr>
        <p:spPr>
          <a:xfrm>
            <a:off x="4714875" y="360680"/>
            <a:ext cx="3552825" cy="705485"/>
          </a:xfrm>
          <a:prstGeom prst="rect">
            <a:avLst/>
          </a:prstGeom>
        </p:spPr>
        <p:txBody>
          <a:bodyPr vert="horz" lIns="90000" tIns="46800" rIns="90000" bIns="46800" rtlCol="0" anchor="b" anchorCtr="0">
            <a:normAutofit fontScale="80000"/>
          </a:bodyPr>
          <a:lstStyle>
            <a:lvl1pPr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4800" b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  <a:cs typeface="+mj-cs"/>
              </a:defRPr>
            </a:lvl1pPr>
          </a:lstStyle>
          <a:p>
            <a:pPr algn="ctr"/>
            <a:r>
              <a:rPr lang="zh-CN" altLang="en-US" sz="489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青玉案˙元夕</a:t>
            </a:r>
            <a:endParaRPr lang="zh-CN" altLang="en-US" sz="489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" name="动作按钮: 第一张 8">
            <a:hlinkClick r:id="rId1" action="ppaction://hlinksldjump"/>
          </p:cNvPr>
          <p:cNvSpPr/>
          <p:nvPr/>
        </p:nvSpPr>
        <p:spPr>
          <a:xfrm>
            <a:off x="5334000" y="6019165"/>
            <a:ext cx="1162050" cy="609600"/>
          </a:xfrm>
          <a:prstGeom prst="actionButtonHom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青玉案 元夕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8702675" y="360680"/>
            <a:ext cx="2993390" cy="1381125"/>
          </a:xfrm>
          <a:prstGeom prst="rect">
            <a:avLst/>
          </a:prstGeom>
          <a:ln w="152400">
            <a:solidFill>
              <a:schemeClr val="tx1"/>
            </a:solidFill>
          </a:ln>
        </p:spPr>
      </p:pic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0">
              <p:cMediaNode vol="60000">
                <p:cTn id="25" fill="remove" display="1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30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4" grpId="0" animBg="1"/>
      <p:bldP spid="7" grpId="0" animBg="1"/>
      <p:bldP spid="4" grpId="1" animBg="1"/>
      <p:bldP spid="7" grpId="1" animBg="1"/>
      <p:bldP spid="8" grpId="0"/>
      <p:bldP spid="8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5495925" y="741680"/>
            <a:ext cx="2219325" cy="705485"/>
          </a:xfrm>
        </p:spPr>
        <p:txBody>
          <a:bodyPr>
            <a:normAutofit fontScale="90000"/>
          </a:bodyPr>
          <a:p>
            <a:r>
              <a:rPr lang="zh-CN" altLang="en-US" sz="489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清</a:t>
            </a:r>
            <a:r>
              <a:rPr lang="en-US" altLang="zh-CN" sz="489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489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明</a:t>
            </a:r>
            <a:endParaRPr lang="zh-CN" altLang="en-US" sz="489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3957320" y="2411095"/>
            <a:ext cx="4979670" cy="3523615"/>
          </a:xfrm>
        </p:spPr>
        <p:txBody>
          <a:bodyPr/>
          <a:p>
            <a:pPr marL="0" indent="0" algn="ctr">
              <a:lnSpc>
                <a:spcPct val="125000"/>
              </a:lnSpc>
              <a:spcBef>
                <a:spcPts val="1000"/>
              </a:spcBef>
              <a:buNone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清明时节雨纷纷，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ctr">
              <a:lnSpc>
                <a:spcPct val="125000"/>
              </a:lnSpc>
              <a:spcBef>
                <a:spcPts val="1000"/>
              </a:spcBef>
              <a:buNone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路上行人欲断魂。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ctr">
              <a:lnSpc>
                <a:spcPct val="125000"/>
              </a:lnSpc>
              <a:spcBef>
                <a:spcPts val="1000"/>
              </a:spcBef>
              <a:buNone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借问酒家何处有，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ctr">
              <a:lnSpc>
                <a:spcPct val="125000"/>
              </a:lnSpc>
              <a:spcBef>
                <a:spcPts val="1000"/>
              </a:spcBef>
              <a:buNone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牧童遥指杏花村。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757670" y="1717675"/>
            <a:ext cx="15944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唐.杜牧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" name="动作按钮: 第一张 8">
            <a:hlinkClick r:id="rId1" action="ppaction://hlinksldjump"/>
          </p:cNvPr>
          <p:cNvSpPr/>
          <p:nvPr/>
        </p:nvSpPr>
        <p:spPr>
          <a:xfrm>
            <a:off x="4876800" y="5981065"/>
            <a:ext cx="1162050" cy="609600"/>
          </a:xfrm>
          <a:prstGeom prst="actionButtonHom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3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3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3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3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3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3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3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3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6" grpId="0"/>
      <p:bldP spid="6" grpId="1"/>
      <p:bldP spid="5" grpId="0" build="p"/>
      <p:bldP spid="5" grpI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995170" y="647065"/>
            <a:ext cx="3912235" cy="705485"/>
          </a:xfrm>
        </p:spPr>
        <p:txBody>
          <a:bodyPr>
            <a:noAutofit/>
          </a:bodyPr>
          <a:p>
            <a:r>
              <a:rPr lang="zh-CN" altLang="en-US" sz="44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浣溪沙˙端午</a:t>
            </a:r>
            <a:endParaRPr lang="zh-CN" altLang="en-US" sz="44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内容占位符 4" descr="7b0a202020202262756c6c6574223a20227b5c2263617465676f727949645c223a31303032352c5c2274656d706c61746549645c223a32303233313231317d220a7d0a"/>
          <p:cNvSpPr>
            <a:spLocks noGrp="1"/>
          </p:cNvSpPr>
          <p:nvPr>
            <p:ph sz="half" idx="1"/>
          </p:nvPr>
        </p:nvSpPr>
        <p:spPr>
          <a:xfrm>
            <a:off x="857885" y="2001520"/>
            <a:ext cx="4696460" cy="4170045"/>
          </a:xfrm>
          <a:ln>
            <a:solidFill>
              <a:schemeClr val="accent4">
                <a:lumMod val="75000"/>
              </a:schemeClr>
            </a:solidFill>
          </a:ln>
        </p:spPr>
        <p:txBody>
          <a:bodyPr vert="horz" lIns="90000" tIns="46800" rIns="90000" bIns="46800" rtlCol="0">
            <a:noAutofit/>
          </a:bodyPr>
          <a:p>
            <a:pPr lvl="0" algn="ctr">
              <a:lnSpc>
                <a:spcPct val="120000"/>
              </a:lnSpc>
              <a:buClr>
                <a:srgbClr val="EC5F74"/>
              </a:buClr>
              <a:buSzPct val="80000"/>
              <a:buFont typeface="Wingdings" panose="05000000000000000000" charset="0"/>
            </a:pP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sym typeface="+mn-ea"/>
              </a:rPr>
              <a:t>轻汗微微透碧纨，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lvl="0" algn="ctr">
              <a:lnSpc>
                <a:spcPct val="120000"/>
              </a:lnSpc>
              <a:buClr>
                <a:srgbClr val="EC5F74"/>
              </a:buClr>
              <a:buSzPct val="80000"/>
              <a:buFont typeface="Wingdings" panose="05000000000000000000" charset="0"/>
            </a:pP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sym typeface="+mn-ea"/>
              </a:rPr>
              <a:t>明朝端午浴芳兰。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lvl="0" algn="ctr">
              <a:lnSpc>
                <a:spcPct val="120000"/>
              </a:lnSpc>
              <a:buClr>
                <a:srgbClr val="EC5F74"/>
              </a:buClr>
              <a:buSzPct val="80000"/>
              <a:buFont typeface="Wingdings" panose="05000000000000000000" charset="0"/>
            </a:pP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sym typeface="+mn-ea"/>
              </a:rPr>
              <a:t>留香涨腻满晴川。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lvl="0" algn="ctr">
              <a:lnSpc>
                <a:spcPct val="120000"/>
              </a:lnSpc>
              <a:buClr>
                <a:srgbClr val="EC5F74"/>
              </a:buClr>
              <a:buSzPct val="80000"/>
              <a:buFont typeface="Wingdings" panose="05000000000000000000" charset="0"/>
            </a:pP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sym typeface="+mn-ea"/>
              </a:rPr>
              <a:t>彩线轻缠红玉臂</a:t>
            </a:r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  <a:sym typeface="+mn-ea"/>
              </a:rPr>
              <a:t>,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lvl="0" algn="ctr">
              <a:lnSpc>
                <a:spcPct val="120000"/>
              </a:lnSpc>
              <a:buClr>
                <a:srgbClr val="EC5F74"/>
              </a:buClr>
              <a:buSzPct val="80000"/>
              <a:buFont typeface="Wingdings" panose="05000000000000000000" charset="0"/>
            </a:pP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sym typeface="+mn-ea"/>
              </a:rPr>
              <a:t>小符斜挂绿云鬟。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lvl="0" algn="ctr">
              <a:lnSpc>
                <a:spcPct val="120000"/>
              </a:lnSpc>
              <a:buClr>
                <a:srgbClr val="EC5F74"/>
              </a:buClr>
              <a:buSzPct val="80000"/>
              <a:buFont typeface="Wingdings" panose="05000000000000000000" charset="0"/>
            </a:pP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sym typeface="+mn-ea"/>
              </a:rPr>
              <a:t>佳人相见一千年。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205605" y="1398270"/>
            <a:ext cx="15944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宋˙苏轼</a:t>
            </a:r>
            <a:endParaRPr lang="zh-CN" altLang="en-US" sz="24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025" name="Picture 1"/>
          <p:cNvPicPr>
            <a:picLocks noChangeArrowheads="1" noChangeShapeType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2755" y="2187575"/>
            <a:ext cx="4926013" cy="382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noFill/>
                <a:miter lim="800000"/>
                <a:headEnd/>
                <a:tailEnd/>
              </a14:hiddenLine>
            </a:ext>
          </a:extLst>
        </p:spPr>
      </p:pic>
      <p:sp>
        <p:nvSpPr>
          <p:cNvPr id="9" name="动作按钮: 第一张 8">
            <a:hlinkClick r:id="rId2" action="ppaction://hlinksldjump"/>
          </p:cNvPr>
          <p:cNvSpPr/>
          <p:nvPr/>
        </p:nvSpPr>
        <p:spPr>
          <a:xfrm>
            <a:off x="5630545" y="6016625"/>
            <a:ext cx="1162050" cy="609600"/>
          </a:xfrm>
          <a:prstGeom prst="actionButtonHom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6" grpId="0"/>
      <p:bldP spid="6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162050" y="434340"/>
            <a:ext cx="2544445" cy="705485"/>
          </a:xfrm>
        </p:spPr>
        <p:txBody>
          <a:bodyPr>
            <a:noAutofit/>
          </a:bodyPr>
          <a:lstStyle/>
          <a:p>
            <a:r>
              <a:rPr lang="zh-CN" altLang="en-US" sz="4400" dirty="0">
                <a:latin typeface="楷体" panose="02010609060101010101" charset="-122"/>
                <a:ea typeface="楷体" panose="02010609060101010101" charset="-122"/>
              </a:rPr>
              <a:t>鹊桥仙</a:t>
            </a:r>
            <a:endParaRPr lang="zh-CN" altLang="en-US" sz="44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sz="half" idx="1"/>
          </p:nvPr>
        </p:nvSpPr>
        <p:spPr>
          <a:xfrm>
            <a:off x="608330" y="1501140"/>
            <a:ext cx="4787265" cy="2557145"/>
          </a:xfrm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>
            <a:noAutofit/>
          </a:bodyPr>
          <a:lstStyle/>
          <a:p>
            <a:pPr marL="0" indent="0" algn="l">
              <a:lnSpc>
                <a:spcPct val="120000"/>
              </a:lnSpc>
              <a:spcAft>
                <a:spcPts val="0"/>
              </a:spcAft>
              <a:buClr>
                <a:srgbClr val="EC5F74"/>
              </a:buClr>
              <a:buSzPct val="80000"/>
              <a:buNone/>
            </a:pPr>
            <a:r>
              <a:rPr lang="zh-CN" altLang="en-US" sz="32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纤云弄巧，飞星传恨，</a:t>
            </a:r>
            <a:endParaRPr lang="zh-CN" altLang="en-US" sz="32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l">
              <a:lnSpc>
                <a:spcPct val="120000"/>
              </a:lnSpc>
              <a:spcAft>
                <a:spcPts val="0"/>
              </a:spcAft>
              <a:buClr>
                <a:srgbClr val="EC5F74"/>
              </a:buClr>
              <a:buSzPct val="80000"/>
              <a:buNone/>
            </a:pPr>
            <a:r>
              <a:rPr lang="zh-CN" altLang="en-US" sz="32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银汉迢迢暗度。</a:t>
            </a:r>
            <a:endParaRPr lang="zh-CN" altLang="en-US" sz="32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l">
              <a:lnSpc>
                <a:spcPct val="120000"/>
              </a:lnSpc>
              <a:spcAft>
                <a:spcPts val="0"/>
              </a:spcAft>
              <a:buClr>
                <a:srgbClr val="EC5F74"/>
              </a:buClr>
              <a:buSzPct val="80000"/>
              <a:buNone/>
            </a:pPr>
            <a:r>
              <a:rPr lang="zh-CN" altLang="en-US" sz="32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金风玉露一相逢，</a:t>
            </a:r>
            <a:endParaRPr lang="zh-CN" altLang="en-US" sz="32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l">
              <a:lnSpc>
                <a:spcPct val="120000"/>
              </a:lnSpc>
              <a:spcAft>
                <a:spcPts val="0"/>
              </a:spcAft>
              <a:buClr>
                <a:srgbClr val="EC5F74"/>
              </a:buClr>
              <a:buSzPct val="80000"/>
              <a:buNone/>
            </a:pPr>
            <a:r>
              <a:rPr lang="zh-CN" altLang="en-US" sz="32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便胜却人间无数。</a:t>
            </a:r>
            <a:endParaRPr lang="zh-CN" altLang="en-US" sz="32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l">
              <a:lnSpc>
                <a:spcPct val="120000"/>
              </a:lnSpc>
              <a:spcAft>
                <a:spcPts val="0"/>
              </a:spcAft>
              <a:buClr>
                <a:srgbClr val="EC5F74"/>
              </a:buClr>
              <a:buSzPct val="80000"/>
              <a:buNone/>
            </a:pPr>
            <a:endParaRPr lang="zh-CN" altLang="en-US" sz="32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half" idx="2"/>
          </p:nvPr>
        </p:nvSpPr>
        <p:spPr>
          <a:xfrm>
            <a:off x="781685" y="4222750"/>
            <a:ext cx="9933305" cy="2192020"/>
          </a:xfrm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>
            <a:normAutofit/>
          </a:bodyPr>
          <a:lstStyle/>
          <a:p>
            <a:pPr>
              <a:lnSpc>
                <a:spcPct val="175000"/>
              </a:lnSpc>
            </a:pPr>
            <a:r>
              <a:rPr lang="zh-CN" altLang="en-US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秦观(1049年-1100年9月17日)，字太虚、少游学者称淮海居士。扬州高邮（今属江苏）人。自少豪隽，慷慨之气溢于文辞。强志盛气，喜读兵书，好大而见奇。其诗内容广泛，家居时写了不少田园诗和闲适诗，在各地游历时写了不少记游诗。欧阳修之后，北宋诗坛往往以文字为诗，以议论为诗，以才学为诗，秦观诗却感情深沉，形象鲜明，意境以妩秀清丽为主，又能展现壮阔气象，自成一家，没有同时代诗人的通病。</a:t>
            </a:r>
            <a:endParaRPr lang="zh-CN" altLang="en-US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219450" y="1040765"/>
            <a:ext cx="15944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宋˙秦观</a:t>
            </a:r>
            <a:endParaRPr lang="zh-CN" altLang="en-US" sz="24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0" name="内容占位符 2"/>
          <p:cNvSpPr>
            <a:spLocks noGrp="1"/>
          </p:cNvSpPr>
          <p:nvPr/>
        </p:nvSpPr>
        <p:spPr>
          <a:xfrm>
            <a:off x="5927725" y="1501140"/>
            <a:ext cx="4787265" cy="2557780"/>
          </a:xfrm>
          <a:prstGeom prst="rect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vert="horz" lIns="90000" tIns="46800" rIns="90000" bIns="46800" rtlCol="0">
            <a:no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lnSpc>
                <a:spcPct val="120000"/>
              </a:lnSpc>
              <a:spcAft>
                <a:spcPts val="0"/>
              </a:spcAft>
              <a:buClr>
                <a:srgbClr val="EC5F74"/>
              </a:buClr>
              <a:buSzPct val="80000"/>
              <a:buNone/>
            </a:pPr>
            <a:r>
              <a:rPr lang="zh-CN" altLang="en-US" sz="32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柔情似水，佳期如梦，</a:t>
            </a:r>
            <a:endParaRPr lang="zh-CN" altLang="en-US" sz="32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l">
              <a:lnSpc>
                <a:spcPct val="120000"/>
              </a:lnSpc>
              <a:spcAft>
                <a:spcPts val="0"/>
              </a:spcAft>
              <a:buClr>
                <a:srgbClr val="EC5F74"/>
              </a:buClr>
              <a:buSzPct val="80000"/>
              <a:buNone/>
            </a:pPr>
            <a:r>
              <a:rPr lang="zh-CN" altLang="en-US" sz="32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忍顾鹊桥归路。</a:t>
            </a:r>
            <a:endParaRPr lang="zh-CN" altLang="en-US" sz="32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l">
              <a:lnSpc>
                <a:spcPct val="120000"/>
              </a:lnSpc>
              <a:spcAft>
                <a:spcPts val="0"/>
              </a:spcAft>
              <a:buClr>
                <a:srgbClr val="EC5F74"/>
              </a:buClr>
              <a:buSzPct val="80000"/>
              <a:buNone/>
            </a:pPr>
            <a:r>
              <a:rPr lang="zh-CN" altLang="en-US" sz="32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两情若是久长时，</a:t>
            </a:r>
            <a:endParaRPr lang="zh-CN" altLang="en-US" sz="32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l">
              <a:lnSpc>
                <a:spcPct val="120000"/>
              </a:lnSpc>
              <a:spcAft>
                <a:spcPts val="0"/>
              </a:spcAft>
              <a:buClr>
                <a:srgbClr val="EC5F74"/>
              </a:buClr>
              <a:buSzPct val="80000"/>
              <a:buNone/>
            </a:pPr>
            <a:r>
              <a:rPr lang="zh-CN" altLang="en-US" sz="32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又岂在朝朝暮暮。</a:t>
            </a:r>
            <a:endParaRPr lang="zh-CN" altLang="en-US" sz="32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动作按钮: 第一张 10">
            <a:hlinkClick r:id="rId1" action="ppaction://hlinksldjump"/>
          </p:cNvPr>
          <p:cNvSpPr/>
          <p:nvPr/>
        </p:nvSpPr>
        <p:spPr>
          <a:xfrm>
            <a:off x="4876800" y="5981065"/>
            <a:ext cx="1162050" cy="609600"/>
          </a:xfrm>
          <a:prstGeom prst="actionButtonHom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8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3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8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3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6" dur="2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9" dur="2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2" dur="20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6" grpId="0" animBg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050665" y="502920"/>
            <a:ext cx="3134360" cy="705485"/>
          </a:xfrm>
        </p:spPr>
        <p:txBody>
          <a:bodyPr>
            <a:noAutofit/>
          </a:bodyPr>
          <a:p>
            <a:pPr algn="ctr"/>
            <a:r>
              <a:rPr lang="zh-CN" altLang="en-US" sz="4400" dirty="0">
                <a:latin typeface="楷体" panose="02010609060101010101" charset="-122"/>
                <a:ea typeface="楷体" panose="02010609060101010101" charset="-122"/>
              </a:rPr>
              <a:t>望月怀远</a:t>
            </a:r>
            <a:endParaRPr lang="zh-CN" altLang="en-US" sz="44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sz="half" idx="1"/>
          </p:nvPr>
        </p:nvSpPr>
        <p:spPr>
          <a:xfrm>
            <a:off x="1471295" y="2228850"/>
            <a:ext cx="5771515" cy="3052445"/>
          </a:xfrm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vert="horz" lIns="90000" tIns="46800" rIns="90000" bIns="46800" rtlCol="0">
            <a:normAutofit/>
          </a:bodyPr>
          <a:p>
            <a:pPr marL="0" lvl="0" algn="ctr">
              <a:lnSpc>
                <a:spcPct val="125000"/>
              </a:lnSpc>
              <a:spcAft>
                <a:spcPts val="0"/>
              </a:spcAft>
              <a:buClrTx/>
              <a:buSzTx/>
              <a:buNone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  <a:sym typeface="+mn-ea"/>
              </a:rPr>
              <a:t>海上生明月，天涯共此时。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marL="0" lvl="0" algn="ctr">
              <a:lnSpc>
                <a:spcPct val="125000"/>
              </a:lnSpc>
              <a:spcAft>
                <a:spcPts val="0"/>
              </a:spcAft>
              <a:buClrTx/>
              <a:buSzTx/>
              <a:buNone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  <a:sym typeface="+mn-ea"/>
              </a:rPr>
              <a:t>情人怨遥夜，竟夕起相思。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marL="0" lvl="0" algn="ctr">
              <a:lnSpc>
                <a:spcPct val="125000"/>
              </a:lnSpc>
              <a:spcAft>
                <a:spcPts val="0"/>
              </a:spcAft>
              <a:buClrTx/>
              <a:buSzTx/>
              <a:buNone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  <a:sym typeface="+mn-ea"/>
              </a:rPr>
              <a:t>灭烛怜光满，披衣觉露滋。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marL="0" lvl="0" algn="ctr">
              <a:lnSpc>
                <a:spcPct val="125000"/>
              </a:lnSpc>
              <a:spcAft>
                <a:spcPts val="0"/>
              </a:spcAft>
              <a:buClrTx/>
              <a:buSzTx/>
              <a:buNone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  <a:sym typeface="+mn-ea"/>
              </a:rPr>
              <a:t>不堪盈手赠，还寝梦佳期。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78045" y="1488440"/>
            <a:ext cx="15944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唐.张九龄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9" name="图片 8" descr="望月怀远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87055" y="1892935"/>
            <a:ext cx="2494915" cy="3527425"/>
          </a:xfrm>
          <a:prstGeom prst="ellips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</a:ln>
        </p:spPr>
      </p:pic>
      <p:sp>
        <p:nvSpPr>
          <p:cNvPr id="10" name="动作按钮: 第一张 9">
            <a:hlinkClick r:id="rId2" action="ppaction://hlinksldjump"/>
          </p:cNvPr>
          <p:cNvSpPr/>
          <p:nvPr/>
        </p:nvSpPr>
        <p:spPr>
          <a:xfrm>
            <a:off x="4876800" y="5981065"/>
            <a:ext cx="1162050" cy="609600"/>
          </a:xfrm>
          <a:prstGeom prst="actionButtonHom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6" grpId="0"/>
      <p:bldP spid="6" grpId="1"/>
      <p:bldP spid="5" grpId="0" animBg="1" build="p"/>
      <p:bldP spid="5" grpId="1" animBg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955290" y="511175"/>
            <a:ext cx="6044565" cy="914400"/>
          </a:xfrm>
        </p:spPr>
        <p:txBody>
          <a:bodyPr>
            <a:noAutofit/>
          </a:bodyPr>
          <a:p>
            <a:r>
              <a:rPr lang="zh-CN" altLang="en-US" sz="4400" dirty="0">
                <a:latin typeface="楷体" panose="02010609060101010101" charset="-122"/>
                <a:ea typeface="楷体" panose="02010609060101010101" charset="-122"/>
              </a:rPr>
              <a:t>九月九日忆山东兄弟</a:t>
            </a:r>
            <a:endParaRPr lang="zh-CN" altLang="en-US" sz="44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sz="half" idx="1"/>
          </p:nvPr>
        </p:nvSpPr>
        <p:spPr>
          <a:xfrm>
            <a:off x="474345" y="1998345"/>
            <a:ext cx="5176520" cy="2861945"/>
          </a:xfrm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vert="horz" lIns="90000" tIns="46800" rIns="90000" bIns="46800" rtlCol="0">
            <a:normAutofit/>
          </a:bodyPr>
          <a:p>
            <a:pPr marL="0" lvl="0" algn="ctr">
              <a:lnSpc>
                <a:spcPct val="125000"/>
              </a:lnSpc>
              <a:spcAft>
                <a:spcPts val="0"/>
              </a:spcAft>
              <a:buClrTx/>
              <a:buSzTx/>
              <a:buNone/>
            </a:pP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sym typeface="+mn-ea"/>
              </a:rPr>
              <a:t>独在异乡为异客，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marL="0" lvl="0" algn="ctr">
              <a:lnSpc>
                <a:spcPct val="125000"/>
              </a:lnSpc>
              <a:spcAft>
                <a:spcPts val="0"/>
              </a:spcAft>
              <a:buClrTx/>
              <a:buSzTx/>
              <a:buNone/>
            </a:pP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sym typeface="+mn-ea"/>
              </a:rPr>
              <a:t>每逢佳节倍思亲。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marL="0" lvl="0" algn="ctr">
              <a:lnSpc>
                <a:spcPct val="125000"/>
              </a:lnSpc>
              <a:spcAft>
                <a:spcPts val="0"/>
              </a:spcAft>
              <a:buClrTx/>
              <a:buSzTx/>
              <a:buNone/>
            </a:pP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sym typeface="+mn-ea"/>
              </a:rPr>
              <a:t>遥知兄弟登高处，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marL="0" lvl="0" algn="ctr">
              <a:lnSpc>
                <a:spcPct val="125000"/>
              </a:lnSpc>
              <a:spcAft>
                <a:spcPts val="0"/>
              </a:spcAft>
              <a:buClrTx/>
              <a:buSzTx/>
              <a:buNone/>
            </a:pP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sym typeface="+mn-ea"/>
              </a:rPr>
              <a:t>遍插茱萸少一人。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80330" y="1425575"/>
            <a:ext cx="15944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唐˙王维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669405" y="1997710"/>
            <a:ext cx="3977640" cy="2862580"/>
          </a:xfrm>
          <a:prstGeom prst="rect">
            <a:avLst/>
          </a:prstGeom>
          <a:noFill/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wrap="square" rtlCol="0">
            <a:noAutofit/>
          </a:bodyPr>
          <a:p>
            <a:pPr marL="0" indent="457200" fontAlgn="auto">
              <a:lnSpc>
                <a:spcPct val="125000"/>
              </a:lnSpc>
              <a:spcAft>
                <a:spcPts val="0"/>
              </a:spcAft>
              <a:buNone/>
            </a:pPr>
            <a:r>
              <a:rPr lang="zh-CN" altLang="en-US" dirty="0">
                <a:sym typeface="+mn-ea"/>
              </a:rPr>
              <a:t>诗作感时伤世，于九九重阳之日，只身一人独处异地。年十七之少年亦或首次离家赴远，“独在异乡为异客”。</a:t>
            </a:r>
            <a:endParaRPr lang="en-US" altLang="zh-CN" dirty="0">
              <a:sym typeface="+mn-ea"/>
            </a:endParaRPr>
          </a:p>
          <a:p>
            <a:pPr marL="0" indent="457200" fontAlgn="auto">
              <a:lnSpc>
                <a:spcPct val="125000"/>
              </a:lnSpc>
              <a:spcAft>
                <a:spcPts val="0"/>
              </a:spcAft>
              <a:buNone/>
            </a:pPr>
            <a:r>
              <a:rPr lang="zh-CN" altLang="en-US" dirty="0">
                <a:sym typeface="+mn-ea"/>
              </a:rPr>
              <a:t>而重阳之前即已远行，此时已是屡经佳节，故“每逢佳节倍思亲”。唯于此尤重亲情之重阳，格外黯然神伤、深触心弦，由此写下此千古华章。</a:t>
            </a:r>
            <a:endParaRPr lang="zh-CN" altLang="en-US" dirty="0"/>
          </a:p>
        </p:txBody>
      </p:sp>
      <p:sp>
        <p:nvSpPr>
          <p:cNvPr id="10" name="动作按钮: 第一张 9">
            <a:hlinkClick r:id="rId1" action="ppaction://hlinksldjump"/>
          </p:cNvPr>
          <p:cNvSpPr/>
          <p:nvPr/>
        </p:nvSpPr>
        <p:spPr>
          <a:xfrm>
            <a:off x="4876800" y="5981065"/>
            <a:ext cx="1162050" cy="609600"/>
          </a:xfrm>
          <a:prstGeom prst="actionButtonHom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30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3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3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3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3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6" grpId="0"/>
      <p:bldP spid="6" grpId="1"/>
      <p:bldP spid="5" grpId="0" animBg="1" uiExpand="1" build="p"/>
      <p:bldP spid="5" grpId="1" animBg="1" build="p"/>
      <p:bldP spid="9" grpId="0" animBg="1"/>
      <p:bldP spid="9" grpId="1" animBg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3*i*1"/>
  <p:tag name="KSO_WM_UNIT_BK_DARK_LIGHT" val="2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4*i*1"/>
  <p:tag name="KSO_WM_UNIT_BK_DARK_LIGHT" val="2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5*i*1"/>
  <p:tag name="KSO_WM_UNIT_BK_DARK_LIGHT" val="2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6*i*1"/>
  <p:tag name="KSO_WM_UNIT_BK_DARK_LIGHT" val="2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3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7*i*1"/>
  <p:tag name="KSO_WM_UNIT_BK_DARK_LIGHT" val="2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4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8*i*1"/>
  <p:tag name="KSO_WM_UNIT_BK_DARK_LIGHT" val="2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48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49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807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807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TEMPLATE_SUBCATEGORY" val="0"/>
  <p:tag name="KSO_WM_TEMPLATE_MASTER_TYPE" val="1"/>
  <p:tag name="KSO_WM_TEMPLATE_COLOR_TYPE" val="1"/>
  <p:tag name="KSO_WM_TEMPLATE_MASTER_THUMB_INDEX" val="12"/>
  <p:tag name="KSO_WM_TAG_VERSION" val="1.0"/>
  <p:tag name="KSO_WM_BEAUTIFY_FLAG" val="#wm#"/>
  <p:tag name="KSO_WM_TEMPLATE_CATEGORY" val="custom"/>
  <p:tag name="KSO_WM_TEMPLATE_INDEX" val="20202807"/>
  <p:tag name="KSO_WM_TEMPLATE_THUMBS_INDEX" val="1、4、6、7、9、10、11、12、14"/>
</p:tagLst>
</file>

<file path=ppt/tags/tag161.xml><?xml version="1.0" encoding="utf-8"?>
<p:tagLst xmlns:p="http://schemas.openxmlformats.org/presentationml/2006/main">
  <p:tag name="KSO_WM_UNIT_ISCONTENTSTITLE" val="0"/>
  <p:tag name="KSO_WM_UNIT_PRESET_TEXT" val="中国古韵文化通用模板"/>
  <p:tag name="KSO_WM_UNIT_NOCLEAR" val="0"/>
  <p:tag name="KSO_WM_UNIT_VALUE" val="16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2807_1*a*1"/>
  <p:tag name="KSO_WM_TEMPLATE_CATEGORY" val="custom"/>
  <p:tag name="KSO_WM_TEMPLATE_INDEX" val="20202807"/>
  <p:tag name="KSO_WM_UNIT_LAYERLEVEL" val="1"/>
  <p:tag name="KSO_WM_TAG_VERSION" val="1.0"/>
  <p:tag name="KSO_WM_BEAUTIFY_FLAG" val="#wm#"/>
  <p:tag name="KSO_WM_UNIT_ISNUMDGMTITLE" val="0"/>
</p:tagLst>
</file>

<file path=ppt/tags/tag162.xml><?xml version="1.0" encoding="utf-8"?>
<p:tagLst xmlns:p="http://schemas.openxmlformats.org/presentationml/2006/main">
  <p:tag name="KSO_WM_SLIDE_ID" val="custom20202807_1"/>
  <p:tag name="KSO_WM_TEMPLATE_SUBCATEGORY" val="0"/>
  <p:tag name="KSO_WM_TEMPLATE_MASTER_TYPE" val="1"/>
  <p:tag name="KSO_WM_TEMPLATE_COLOR_TYPE" val="1"/>
  <p:tag name="KSO_WM_SLIDE_TYPE" val="title"/>
  <p:tag name="KSO_WM_SLIDE_SUBTYPE" val="pureTxt"/>
  <p:tag name="KSO_WM_SLIDE_ITEM_CNT" val="0"/>
  <p:tag name="KSO_WM_SLIDE_INDEX" val="1"/>
  <p:tag name="KSO_WM_TEMPLATE_MASTER_THUMB_INDEX" val="12"/>
  <p:tag name="KSO_WM_TAG_VERSION" val="1.0"/>
  <p:tag name="KSO_WM_BEAUTIFY_FLAG" val="#wm#"/>
  <p:tag name="KSO_WM_TEMPLATE_CATEGORY" val="custom"/>
  <p:tag name="KSO_WM_TEMPLATE_INDEX" val="20202807"/>
  <p:tag name="KSO_WM_SLIDE_LAYOUT" val="a"/>
  <p:tag name="KSO_WM_SLIDE_LAYOUT_CNT" val="2"/>
  <p:tag name="KSO_WM_TEMPLATE_THUMBS_INDEX" val="1、4、6、7、9、10、11、12、14、15"/>
  <p:tag name="KSO_WM_SPECIAL_SOURCE" val="bdnull"/>
</p:tagLst>
</file>

<file path=ppt/tags/tag163.xml><?xml version="1.0" encoding="utf-8"?>
<p:tagLst xmlns:p="http://schemas.openxmlformats.org/presentationml/2006/main">
  <p:tag name="KSO_WM_UNIT_ISCONTENTSTITLE" val="1"/>
  <p:tag name="KSO_WM_UNIT_PRESET_TEXT" val="目&#13;录"/>
  <p:tag name="KSO_WM_UNIT_NOCLEAR" val="0"/>
  <p:tag name="KSO_WM_UNIT_VALUE" val="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custom20202807_6*a*1"/>
  <p:tag name="KSO_WM_TEMPLATE_CATEGORY" val="custom"/>
  <p:tag name="KSO_WM_TEMPLATE_INDEX" val="20202807"/>
  <p:tag name="KSO_WM_UNIT_LAYERLEVEL" val="1"/>
  <p:tag name="KSO_WM_TAG_VERSION" val="1.0"/>
  <p:tag name="KSO_WM_BEAUTIFY_FLAG" val="#wm#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64.xml><?xml version="1.0" encoding="utf-8"?>
<p:tagLst xmlns:p="http://schemas.openxmlformats.org/presentationml/2006/main">
  <p:tag name="KSO_WM_SLIDE_ID" val="custom20202807_6"/>
  <p:tag name="KSO_WM_TEMPLATE_SUBCATEGORY" val="0"/>
  <p:tag name="KSO_WM_TEMPLATE_MASTER_TYPE" val="1"/>
  <p:tag name="KSO_WM_TEMPLATE_COLOR_TYPE" val="1"/>
  <p:tag name="KSO_WM_SLIDE_TYPE" val="contents"/>
  <p:tag name="KSO_WM_SLIDE_SUBTYPE" val="diag"/>
  <p:tag name="KSO_WM_SLIDE_ITEM_CNT" val="6"/>
  <p:tag name="KSO_WM_SLIDE_INDEX" val="6"/>
  <p:tag name="KSO_WM_DIAGRAM_GROUP_CODE" val="l1-1"/>
  <p:tag name="KSO_WM_SLIDE_DIAGTYPE" val="l"/>
  <p:tag name="KSO_WM_TAG_VERSION" val="1.0"/>
  <p:tag name="KSO_WM_BEAUTIFY_FLAG" val="#wm#"/>
  <p:tag name="KSO_WM_TEMPLATE_CATEGORY" val="custom"/>
  <p:tag name="KSO_WM_TEMPLATE_INDEX" val="20202807"/>
  <p:tag name="KSO_WM_SLIDE_LAYOUT" val="a_l"/>
  <p:tag name="KSO_WM_SLIDE_LAYOUT_CNT" val="1_1"/>
  <p:tag name="KSO_WM_SPECIAL_SOURCE" val="bdnull"/>
</p:tagLst>
</file>

<file path=ppt/tags/tag165.xml><?xml version="1.0" encoding="utf-8"?>
<p:tagLst xmlns:p="http://schemas.openxmlformats.org/presentationml/2006/main">
  <p:tag name="KSO_WM_UNIT_ISCONTENTSTITLE" val="0"/>
  <p:tag name="KSO_WM_UNIT_PRESET_TEXT" val="添加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2807_10*a*1"/>
  <p:tag name="KSO_WM_TEMPLATE_CATEGORY" val="custom"/>
  <p:tag name="KSO_WM_TEMPLATE_INDEX" val="20202807"/>
  <p:tag name="KSO_WM_UNIT_LAYERLEVEL" val="1"/>
  <p:tag name="KSO_WM_TAG_VERSION" val="1.0"/>
  <p:tag name="KSO_WM_BEAUTIFY_FLAG" val="#wm#"/>
  <p:tag name="KSO_WM_UNIT_ISNUMDGMTITLE" val="0"/>
</p:tagLst>
</file>

<file path=ppt/tags/tag166.xml><?xml version="1.0" encoding="utf-8"?>
<p:tagLst xmlns:p="http://schemas.openxmlformats.org/presentationml/2006/main">
  <p:tag name="KSO_WM_UNIT_PRESET_TEXT" val="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"/>
  <p:tag name="KSO_WM_UNIT_NOCLEAR" val="0"/>
  <p:tag name="KSO_WM_UNIT_VALUE" val="216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02807_10*f*1"/>
  <p:tag name="KSO_WM_TEMPLATE_CATEGORY" val="custom"/>
  <p:tag name="KSO_WM_TEMPLATE_INDEX" val="20202807"/>
  <p:tag name="KSO_WM_UNIT_LAYERLEVEL" val="1"/>
  <p:tag name="KSO_WM_TAG_VERSION" val="1.0"/>
  <p:tag name="KSO_WM_BEAUTIFY_FLAG" val="#wm#"/>
  <p:tag name="KSO_WM_UNIT_SUBTYPE" val="a"/>
</p:tagLst>
</file>

<file path=ppt/tags/tag167.xml><?xml version="1.0" encoding="utf-8"?>
<p:tagLst xmlns:p="http://schemas.openxmlformats.org/presentationml/2006/main">
  <p:tag name="KSO_WM_UNIT_VALUE" val="1411*1650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custom20202807_10*d*1"/>
  <p:tag name="KSO_WM_TEMPLATE_CATEGORY" val="custom"/>
  <p:tag name="KSO_WM_TEMPLATE_INDEX" val="20202807"/>
  <p:tag name="KSO_WM_UNIT_SUPPORT_UNIT_TYPE" val="[&quot;all&quot;]"/>
  <p:tag name="KSO_WM_UNIT_LAYERLEVEL" val="1"/>
  <p:tag name="KSO_WM_TAG_VERSION" val="1.0"/>
  <p:tag name="KSO_WM_BEAUTIFY_FLAG" val="#wm#"/>
</p:tagLst>
</file>

<file path=ppt/tags/tag168.xml><?xml version="1.0" encoding="utf-8"?>
<p:tagLst xmlns:p="http://schemas.openxmlformats.org/presentationml/2006/main">
  <p:tag name="KSO_WM_SLIDE_ID" val="custom20202807_10"/>
  <p:tag name="KSO_WM_TEMPLATE_SUBCATEGORY" val="0"/>
  <p:tag name="KSO_WM_SLIDE_TYPE" val="text"/>
  <p:tag name="KSO_WM_SLIDE_SUBTYPE" val="picTxt"/>
  <p:tag name="KSO_WM_SLIDE_ITEM_CNT" val="0"/>
  <p:tag name="KSO_WM_SLIDE_INDEX" val="10"/>
  <p:tag name="KSO_WM_SLIDE_SIZE" val="845*400"/>
  <p:tag name="KSO_WM_SLIDE_POSITION" val="45*60"/>
  <p:tag name="KSO_WM_TAG_VERSION" val="1.0"/>
  <p:tag name="KSO_WM_BEAUTIFY_FLAG" val="#wm#"/>
  <p:tag name="KSO_WM_TEMPLATE_CATEGORY" val="custom"/>
  <p:tag name="KSO_WM_TEMPLATE_INDEX" val="20202807"/>
  <p:tag name="KSO_WM_SLIDE_LAYOUT" val="a_d_f"/>
  <p:tag name="KSO_WM_SLIDE_LAYOUT_CNT" val="1_1_1"/>
  <p:tag name="KSO_WM_TEMPLATE_MASTER_TYPE" val="1"/>
  <p:tag name="KSO_WM_TEMPLATE_COLOR_TYPE" val="1"/>
  <p:tag name="KSO_WM_SPECIAL_SOURCE" val="bdnull"/>
</p:tagLst>
</file>

<file path=ppt/tags/tag169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1995*725*723*723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17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7"/>
  <p:tag name="KSO_WM_SPECIAL_SOURCE" val="bdnull"/>
</p:tagLst>
</file>

<file path=ppt/tags/tag171.xml><?xml version="1.0" encoding="utf-8"?>
<p:tagLst xmlns:p="http://schemas.openxmlformats.org/presentationml/2006/main">
  <p:tag name="KSO_WM_SLIDE_ID" val="custom20202807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BEAUTIFY_FLAG" val="#wm#"/>
  <p:tag name="KSO_WM_TEMPLATE_CATEGORY" val="custom"/>
  <p:tag name="KSO_WM_TEMPLATE_INDEX" val="20202807"/>
  <p:tag name="KSO_WM_SLIDE_LAYOUT" val="a_b_e"/>
  <p:tag name="KSO_WM_SLIDE_LAYOUT_CNT" val="1_1_1"/>
  <p:tag name="KSO_WM_SPECIAL_SOURCE" val="bdnull"/>
</p:tagLst>
</file>

<file path=ppt/tags/tag172.xml><?xml version="1.0" encoding="utf-8"?>
<p:tagLst xmlns:p="http://schemas.openxmlformats.org/presentationml/2006/main">
  <p:tag name="KSO_WM_SLIDE_ID" val="custom20202807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BEAUTIFY_FLAG" val="#wm#"/>
  <p:tag name="KSO_WM_TEMPLATE_CATEGORY" val="custom"/>
  <p:tag name="KSO_WM_TEMPLATE_INDEX" val="20202807"/>
  <p:tag name="KSO_WM_SLIDE_LAYOUT" val="a_b_e"/>
  <p:tag name="KSO_WM_SLIDE_LAYOUT_CNT" val="1_1_1"/>
  <p:tag name="KSO_WM_SPECIAL_SOURCE" val="bdnull"/>
</p:tagLst>
</file>

<file path=ppt/tags/tag173.xml><?xml version="1.0" encoding="utf-8"?>
<p:tagLst xmlns:p="http://schemas.openxmlformats.org/presentationml/2006/main">
  <p:tag name="KSO_WM_SLIDE_ID" val="custom20202807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BEAUTIFY_FLAG" val="#wm#"/>
  <p:tag name="KSO_WM_TEMPLATE_CATEGORY" val="custom"/>
  <p:tag name="KSO_WM_TEMPLATE_INDEX" val="20202807"/>
  <p:tag name="KSO_WM_SLIDE_LAYOUT" val="a_b_e"/>
  <p:tag name="KSO_WM_SLIDE_LAYOUT_CNT" val="1_1_1"/>
  <p:tag name="KSO_WM_SPECIAL_SOURCE" val="bdnull"/>
</p:tagLst>
</file>

<file path=ppt/tags/tag174.xml><?xml version="1.0" encoding="utf-8"?>
<p:tagLst xmlns:p="http://schemas.openxmlformats.org/presentationml/2006/main">
  <p:tag name="KSO_WM_SLIDE_ID" val="custom20202807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BEAUTIFY_FLAG" val="#wm#"/>
  <p:tag name="KSO_WM_TEMPLATE_CATEGORY" val="custom"/>
  <p:tag name="KSO_WM_TEMPLATE_INDEX" val="20202807"/>
  <p:tag name="KSO_WM_SLIDE_LAYOUT" val="a_b_e"/>
  <p:tag name="KSO_WM_SLIDE_LAYOUT_CNT" val="1_1_1"/>
  <p:tag name="KSO_WM_SPECIAL_SOURCE" val="bdnull"/>
</p:tagLst>
</file>

<file path=ppt/tags/tag175.xml><?xml version="1.0" encoding="utf-8"?>
<p:tagLst xmlns:p="http://schemas.openxmlformats.org/presentationml/2006/main">
  <p:tag name="KSO_WM_SLIDE_ID" val="custom20202807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BEAUTIFY_FLAG" val="#wm#"/>
  <p:tag name="KSO_WM_TEMPLATE_CATEGORY" val="custom"/>
  <p:tag name="KSO_WM_TEMPLATE_INDEX" val="20202807"/>
  <p:tag name="KSO_WM_SLIDE_LAYOUT" val="a_b_e"/>
  <p:tag name="KSO_WM_SLIDE_LAYOUT_CNT" val="1_1_1"/>
  <p:tag name="KSO_WM_SPECIAL_SOURCE" val="bdnull"/>
</p:tagLst>
</file>

<file path=ppt/tags/tag176.xml><?xml version="1.0" encoding="utf-8"?>
<p:tagLst xmlns:p="http://schemas.openxmlformats.org/presentationml/2006/main">
  <p:tag name="KSO_WM_UNIT_ISCONTENTSTITLE" val="0"/>
  <p:tag name="KSO_WM_UNIT_NOCLEAR" val="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2807_15*a*1"/>
  <p:tag name="KSO_WM_TEMPLATE_CATEGORY" val="custom"/>
  <p:tag name="KSO_WM_TEMPLATE_INDEX" val="20202807"/>
  <p:tag name="KSO_WM_UNIT_LAYERLEVEL" val="1"/>
  <p:tag name="KSO_WM_TAG_VERSION" val="1.0"/>
  <p:tag name="KSO_WM_BEAUTIFY_FLAG" val="#wm#"/>
  <p:tag name="KSO_WM_UNIT_PRESET_TEXT" val="感谢欣赏"/>
  <p:tag name="KSO_WM_UNIT_ISNUMDGMTITLE" val="0"/>
</p:tagLst>
</file>

<file path=ppt/tags/tag177.xml><?xml version="1.0" encoding="utf-8"?>
<p:tagLst xmlns:p="http://schemas.openxmlformats.org/presentationml/2006/main">
  <p:tag name="KSO_WM_SLIDE_ID" val="custom20202807_15"/>
  <p:tag name="KSO_WM_TEMPLATE_SUBCATEGORY" val="0"/>
  <p:tag name="KSO_WM_TEMPLATE_MASTER_TYPE" val="1"/>
  <p:tag name="KSO_WM_TEMPLATE_COLOR_TYPE" val="1"/>
  <p:tag name="KSO_WM_SLIDE_TYPE" val="endPage"/>
  <p:tag name="KSO_WM_SLIDE_SUBTYPE" val="pureTxt"/>
  <p:tag name="KSO_WM_SLIDE_ITEM_CNT" val="0"/>
  <p:tag name="KSO_WM_SLIDE_INDEX" val="15"/>
  <p:tag name="KSO_WM_TAG_VERSION" val="1.0"/>
  <p:tag name="KSO_WM_BEAUTIFY_FLAG" val="#wm#"/>
  <p:tag name="KSO_WM_TEMPLATE_CATEGORY" val="custom"/>
  <p:tag name="KSO_WM_TEMPLATE_INDEX" val="20202807"/>
  <p:tag name="KSO_WM_SLIDE_LAYOUT" val="a_b"/>
  <p:tag name="KSO_WM_SLIDE_LAYOUT_CNT" val="1_1"/>
  <p:tag name="KSO_WM_SPECIAL_SOURCE" val="bdnull"/>
</p:tagLst>
</file>

<file path=ppt/tags/tag178.xml><?xml version="1.0" encoding="utf-8"?>
<p:tagLst xmlns:p="http://schemas.openxmlformats.org/presentationml/2006/main">
  <p:tag name="KSO_DOCER_TEMPLATE_OPEN_ONCE_MARK" val="1"/>
  <p:tag name="COMMONDATA" val="eyJoZGlkIjoiMjQ2YWIwNzBmYmYzOGY5N2YyMjcyMmY0NWEyYmMwY2YifQ==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9*i*1"/>
  <p:tag name="KSO_WM_UNIT_BK_DARK_LIGHT" val="2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0*i*1"/>
  <p:tag name="KSO_WM_UNIT_BK_DARK_LIGHT" val="2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20202807">
      <a:dk1>
        <a:srgbClr val="000000"/>
      </a:dk1>
      <a:lt1>
        <a:srgbClr val="FFFFFF"/>
      </a:lt1>
      <a:dk2>
        <a:srgbClr val="E9E8E2"/>
      </a:dk2>
      <a:lt2>
        <a:srgbClr val="F4F3EE"/>
      </a:lt2>
      <a:accent1>
        <a:srgbClr val="BACB98"/>
      </a:accent1>
      <a:accent2>
        <a:srgbClr val="C4C093"/>
      </a:accent2>
      <a:accent3>
        <a:srgbClr val="CDB996"/>
      </a:accent3>
      <a:accent4>
        <a:srgbClr val="CEAF96"/>
      </a:accent4>
      <a:accent5>
        <a:srgbClr val="D0AC9D"/>
      </a:accent5>
      <a:accent6>
        <a:srgbClr val="CFAAA2"/>
      </a:accent6>
      <a:hlink>
        <a:srgbClr val="658BD5"/>
      </a:hlink>
      <a:folHlink>
        <a:srgbClr val="9F67A3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20202807">
    <a:dk1>
      <a:srgbClr val="000000"/>
    </a:dk1>
    <a:lt1>
      <a:srgbClr val="FFFFFF"/>
    </a:lt1>
    <a:dk2>
      <a:srgbClr val="E9E8E2"/>
    </a:dk2>
    <a:lt2>
      <a:srgbClr val="F4F3EE"/>
    </a:lt2>
    <a:accent1>
      <a:srgbClr val="BACB98"/>
    </a:accent1>
    <a:accent2>
      <a:srgbClr val="C4C093"/>
    </a:accent2>
    <a:accent3>
      <a:srgbClr val="CDB996"/>
    </a:accent3>
    <a:accent4>
      <a:srgbClr val="CEAF96"/>
    </a:accent4>
    <a:accent5>
      <a:srgbClr val="D0AC9D"/>
    </a:accent5>
    <a:accent6>
      <a:srgbClr val="CFAAA2"/>
    </a:accent6>
    <a:hlink>
      <a:srgbClr val="658BD5"/>
    </a:hlink>
    <a:folHlink>
      <a:srgbClr val="9F67A3"/>
    </a:folHlink>
  </a:clrScheme>
</a:themeOverride>
</file>

<file path=ppt/theme/themeOverride2.xml><?xml version="1.0" encoding="utf-8"?>
<a:themeOverride xmlns:a="http://schemas.openxmlformats.org/drawingml/2006/main">
  <a:clrScheme name="20202807">
    <a:dk1>
      <a:srgbClr val="000000"/>
    </a:dk1>
    <a:lt1>
      <a:srgbClr val="FFFFFF"/>
    </a:lt1>
    <a:dk2>
      <a:srgbClr val="E9E8E2"/>
    </a:dk2>
    <a:lt2>
      <a:srgbClr val="F4F3EE"/>
    </a:lt2>
    <a:accent1>
      <a:srgbClr val="BACB98"/>
    </a:accent1>
    <a:accent2>
      <a:srgbClr val="C4C093"/>
    </a:accent2>
    <a:accent3>
      <a:srgbClr val="CDB996"/>
    </a:accent3>
    <a:accent4>
      <a:srgbClr val="CEAF96"/>
    </a:accent4>
    <a:accent5>
      <a:srgbClr val="D0AC9D"/>
    </a:accent5>
    <a:accent6>
      <a:srgbClr val="CFAAA2"/>
    </a:accent6>
    <a:hlink>
      <a:srgbClr val="658BD5"/>
    </a:hlink>
    <a:folHlink>
      <a:srgbClr val="9F67A3"/>
    </a:folHlink>
  </a:clrScheme>
</a:themeOverride>
</file>

<file path=ppt/theme/themeOverride3.xml><?xml version="1.0" encoding="utf-8"?>
<a:themeOverride xmlns:a="http://schemas.openxmlformats.org/drawingml/2006/main">
  <a:clrScheme name="20202807">
    <a:dk1>
      <a:srgbClr val="000000"/>
    </a:dk1>
    <a:lt1>
      <a:srgbClr val="FFFFFF"/>
    </a:lt1>
    <a:dk2>
      <a:srgbClr val="E9E8E2"/>
    </a:dk2>
    <a:lt2>
      <a:srgbClr val="F4F3EE"/>
    </a:lt2>
    <a:accent1>
      <a:srgbClr val="BACB98"/>
    </a:accent1>
    <a:accent2>
      <a:srgbClr val="C4C093"/>
    </a:accent2>
    <a:accent3>
      <a:srgbClr val="CDB996"/>
    </a:accent3>
    <a:accent4>
      <a:srgbClr val="CEAF96"/>
    </a:accent4>
    <a:accent5>
      <a:srgbClr val="D0AC9D"/>
    </a:accent5>
    <a:accent6>
      <a:srgbClr val="CFAAA2"/>
    </a:accent6>
    <a:hlink>
      <a:srgbClr val="658BD5"/>
    </a:hlink>
    <a:folHlink>
      <a:srgbClr val="9F67A3"/>
    </a:folHlink>
  </a:clrScheme>
</a:themeOverride>
</file>

<file path=ppt/theme/themeOverride4.xml><?xml version="1.0" encoding="utf-8"?>
<a:themeOverride xmlns:a="http://schemas.openxmlformats.org/drawingml/2006/main">
  <a:clrScheme name="20202807">
    <a:dk1>
      <a:srgbClr val="000000"/>
    </a:dk1>
    <a:lt1>
      <a:srgbClr val="FFFFFF"/>
    </a:lt1>
    <a:dk2>
      <a:srgbClr val="E9E8E2"/>
    </a:dk2>
    <a:lt2>
      <a:srgbClr val="F4F3EE"/>
    </a:lt2>
    <a:accent1>
      <a:srgbClr val="BACB98"/>
    </a:accent1>
    <a:accent2>
      <a:srgbClr val="C4C093"/>
    </a:accent2>
    <a:accent3>
      <a:srgbClr val="CDB996"/>
    </a:accent3>
    <a:accent4>
      <a:srgbClr val="CEAF96"/>
    </a:accent4>
    <a:accent5>
      <a:srgbClr val="D0AC9D"/>
    </a:accent5>
    <a:accent6>
      <a:srgbClr val="CFAAA2"/>
    </a:accent6>
    <a:hlink>
      <a:srgbClr val="658BD5"/>
    </a:hlink>
    <a:folHlink>
      <a:srgbClr val="9F67A3"/>
    </a:folHlink>
  </a:clrScheme>
</a:themeOverride>
</file>

<file path=ppt/theme/themeOverride5.xml><?xml version="1.0" encoding="utf-8"?>
<a:themeOverride xmlns:a="http://schemas.openxmlformats.org/drawingml/2006/main">
  <a:clrScheme name="20202807">
    <a:dk1>
      <a:srgbClr val="000000"/>
    </a:dk1>
    <a:lt1>
      <a:srgbClr val="FFFFFF"/>
    </a:lt1>
    <a:dk2>
      <a:srgbClr val="E9E8E2"/>
    </a:dk2>
    <a:lt2>
      <a:srgbClr val="F4F3EE"/>
    </a:lt2>
    <a:accent1>
      <a:srgbClr val="BACB98"/>
    </a:accent1>
    <a:accent2>
      <a:srgbClr val="C4C093"/>
    </a:accent2>
    <a:accent3>
      <a:srgbClr val="CDB996"/>
    </a:accent3>
    <a:accent4>
      <a:srgbClr val="CEAF96"/>
    </a:accent4>
    <a:accent5>
      <a:srgbClr val="D0AC9D"/>
    </a:accent5>
    <a:accent6>
      <a:srgbClr val="CFAAA2"/>
    </a:accent6>
    <a:hlink>
      <a:srgbClr val="658BD5"/>
    </a:hlink>
    <a:folHlink>
      <a:srgbClr val="9F67A3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732</Words>
  <Application>WPS 演示</Application>
  <PresentationFormat>宽屏</PresentationFormat>
  <Paragraphs>106</Paragraphs>
  <Slides>10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Wingdings</vt:lpstr>
      <vt:lpstr>隶书</vt:lpstr>
      <vt:lpstr>汉仪尚巍手书W</vt:lpstr>
      <vt:lpstr>微软雅黑</vt:lpstr>
      <vt:lpstr>楷体</vt:lpstr>
      <vt:lpstr>Wingdings</vt:lpstr>
      <vt:lpstr>Calibri</vt:lpstr>
      <vt:lpstr>Office 主题​​</vt:lpstr>
      <vt:lpstr>古诗词赏析</vt:lpstr>
      <vt:lpstr>PowerPoint 演示文稿</vt:lpstr>
      <vt:lpstr>元旦</vt:lpstr>
      <vt:lpstr>PowerPoint 演示文稿</vt:lpstr>
      <vt:lpstr>清  明</vt:lpstr>
      <vt:lpstr>浣溪沙˙端午</vt:lpstr>
      <vt:lpstr>鹊桥仙</vt:lpstr>
      <vt:lpstr>望月怀远</vt:lpstr>
      <vt:lpstr>九月九日忆山东兄弟</vt:lpstr>
      <vt:lpstr>感谢欣赏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WPS</cp:lastModifiedBy>
  <cp:revision>185</cp:revision>
  <dcterms:created xsi:type="dcterms:W3CDTF">2019-06-19T02:08:00Z</dcterms:created>
  <dcterms:modified xsi:type="dcterms:W3CDTF">2025-09-01T05:08:06Z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2052-11.1.0.11365</vt:lpwstr>
  </property>
  <property fmtid="{D5CDD505-2E9C-101B-9397-08002B2CF9AE}" pid="3" name="ICV">
    <vt:lpwstr>F624B396140C42A6AA21F508BB628E96</vt:lpwstr>
  </property>
</Properties>
</file>